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tiff" ContentType="image/tiff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7"/>
  </p:notesMasterIdLst>
  <p:handoutMasterIdLst>
    <p:handoutMasterId r:id="rId28"/>
  </p:handoutMasterIdLst>
  <p:sldIdLst>
    <p:sldId id="411" r:id="rId2"/>
    <p:sldId id="414" r:id="rId3"/>
    <p:sldId id="391" r:id="rId4"/>
    <p:sldId id="475" r:id="rId5"/>
    <p:sldId id="431" r:id="rId6"/>
    <p:sldId id="472" r:id="rId7"/>
    <p:sldId id="432" r:id="rId8"/>
    <p:sldId id="461" r:id="rId9"/>
    <p:sldId id="419" r:id="rId10"/>
    <p:sldId id="270" r:id="rId11"/>
    <p:sldId id="462" r:id="rId12"/>
    <p:sldId id="463" r:id="rId13"/>
    <p:sldId id="454" r:id="rId14"/>
    <p:sldId id="473" r:id="rId15"/>
    <p:sldId id="423" r:id="rId16"/>
    <p:sldId id="450" r:id="rId17"/>
    <p:sldId id="435" r:id="rId18"/>
    <p:sldId id="469" r:id="rId19"/>
    <p:sldId id="456" r:id="rId20"/>
    <p:sldId id="455" r:id="rId21"/>
    <p:sldId id="458" r:id="rId22"/>
    <p:sldId id="344" r:id="rId23"/>
    <p:sldId id="459" r:id="rId24"/>
    <p:sldId id="474" r:id="rId25"/>
    <p:sldId id="460" r:id="rId26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3EF"/>
    <a:srgbClr val="AADEEC"/>
    <a:srgbClr val="00CC99"/>
    <a:srgbClr val="CCFF66"/>
    <a:srgbClr val="006600"/>
    <a:srgbClr val="B5E9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2" autoAdjust="0"/>
  </p:normalViewPr>
  <p:slideViewPr>
    <p:cSldViewPr>
      <p:cViewPr>
        <p:scale>
          <a:sx n="70" d="100"/>
          <a:sy n="70" d="100"/>
        </p:scale>
        <p:origin x="-2178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10087-8FF4-4E92-A1FE-6A001FFBAC62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3A7BB756-D2E2-43F5-BD13-7847923AF457}">
      <dgm:prSet phldrT="[Texto]"/>
      <dgm:spPr/>
      <dgm:t>
        <a:bodyPr/>
        <a:lstStyle/>
        <a:p>
          <a:r>
            <a:rPr lang="es-ES" dirty="0" smtClean="0"/>
            <a:t>Red Europea de vigilancia marítima</a:t>
          </a:r>
          <a:endParaRPr lang="es-ES" dirty="0"/>
        </a:p>
      </dgm:t>
    </dgm:pt>
    <dgm:pt modelId="{F1F2D6B9-8158-4B59-89C0-6F26074DD882}" type="parTrans" cxnId="{946E3E04-DA57-4391-AE44-8743C95F9E9C}">
      <dgm:prSet/>
      <dgm:spPr/>
      <dgm:t>
        <a:bodyPr/>
        <a:lstStyle/>
        <a:p>
          <a:endParaRPr lang="es-ES"/>
        </a:p>
      </dgm:t>
    </dgm:pt>
    <dgm:pt modelId="{25F2751F-0C39-41DB-90A2-95ECCDCF5A40}" type="sibTrans" cxnId="{946E3E04-DA57-4391-AE44-8743C95F9E9C}">
      <dgm:prSet/>
      <dgm:spPr/>
      <dgm:t>
        <a:bodyPr/>
        <a:lstStyle/>
        <a:p>
          <a:endParaRPr lang="es-ES"/>
        </a:p>
      </dgm:t>
    </dgm:pt>
    <dgm:pt modelId="{8E6B4531-AF96-4E0B-AF89-A306292AA409}">
      <dgm:prSet phldrT="[Texto]"/>
      <dgm:spPr/>
      <dgm:t>
        <a:bodyPr/>
        <a:lstStyle/>
        <a:p>
          <a:r>
            <a:rPr lang="es-ES" dirty="0" smtClean="0"/>
            <a:t>Datos e información</a:t>
          </a:r>
          <a:endParaRPr lang="es-ES" dirty="0"/>
        </a:p>
      </dgm:t>
    </dgm:pt>
    <dgm:pt modelId="{6E5D7BD4-284A-4A33-A72A-B295B7717C7C}" type="parTrans" cxnId="{40CE6580-7DA4-461C-9CF8-4AF25576FE7B}">
      <dgm:prSet/>
      <dgm:spPr/>
      <dgm:t>
        <a:bodyPr/>
        <a:lstStyle/>
        <a:p>
          <a:endParaRPr lang="es-ES"/>
        </a:p>
      </dgm:t>
    </dgm:pt>
    <dgm:pt modelId="{091EE1C5-64DE-4B05-AE9B-5BE2C993E8A1}" type="sibTrans" cxnId="{40CE6580-7DA4-461C-9CF8-4AF25576FE7B}">
      <dgm:prSet/>
      <dgm:spPr/>
      <dgm:t>
        <a:bodyPr/>
        <a:lstStyle/>
        <a:p>
          <a:endParaRPr lang="es-ES"/>
        </a:p>
      </dgm:t>
    </dgm:pt>
    <dgm:pt modelId="{0930794A-D00A-4736-BA70-BA3ACD43F115}">
      <dgm:prSet phldrT="[Texto]" custT="1"/>
      <dgm:spPr/>
      <dgm:t>
        <a:bodyPr/>
        <a:lstStyle/>
        <a:p>
          <a:pPr algn="r"/>
          <a:r>
            <a:rPr lang="es-ES" sz="1600" dirty="0" smtClean="0"/>
            <a:t>Ordenación espacial marítima y gestión integrada de zonas costeras</a:t>
          </a:r>
          <a:endParaRPr lang="es-ES" sz="1600" dirty="0"/>
        </a:p>
      </dgm:t>
    </dgm:pt>
    <dgm:pt modelId="{86CC7C89-101F-4C7D-84D0-EA4180F41EC4}" type="parTrans" cxnId="{25C0127E-7F73-455E-8C67-8DDFB6CDAAF1}">
      <dgm:prSet/>
      <dgm:spPr/>
      <dgm:t>
        <a:bodyPr/>
        <a:lstStyle/>
        <a:p>
          <a:endParaRPr lang="es-ES"/>
        </a:p>
      </dgm:t>
    </dgm:pt>
    <dgm:pt modelId="{BE136A02-1ACE-4521-B0AB-951A06389FE8}" type="sibTrans" cxnId="{25C0127E-7F73-455E-8C67-8DDFB6CDAAF1}">
      <dgm:prSet/>
      <dgm:spPr/>
      <dgm:t>
        <a:bodyPr/>
        <a:lstStyle/>
        <a:p>
          <a:endParaRPr lang="es-ES"/>
        </a:p>
      </dgm:t>
    </dgm:pt>
    <dgm:pt modelId="{0496313C-0B19-4819-A0F0-CBE68B2E5CD2}" type="pres">
      <dgm:prSet presAssocID="{FD810087-8FF4-4E92-A1FE-6A001FFBAC62}" presName="compositeShape" presStyleCnt="0">
        <dgm:presLayoutVars>
          <dgm:chMax val="7"/>
          <dgm:dir/>
          <dgm:resizeHandles val="exact"/>
        </dgm:presLayoutVars>
      </dgm:prSet>
      <dgm:spPr/>
    </dgm:pt>
    <dgm:pt modelId="{E500E26C-EB50-4208-A996-794B0D8D12E2}" type="pres">
      <dgm:prSet presAssocID="{3A7BB756-D2E2-43F5-BD13-7847923AF457}" presName="circ1" presStyleLbl="vennNode1" presStyleIdx="0" presStyleCnt="3" custScaleX="187541" custLinFactNeighborX="3765" custLinFactNeighborY="5418"/>
      <dgm:spPr/>
      <dgm:t>
        <a:bodyPr/>
        <a:lstStyle/>
        <a:p>
          <a:endParaRPr lang="es-ES"/>
        </a:p>
      </dgm:t>
    </dgm:pt>
    <dgm:pt modelId="{3FA09A28-6D46-4510-8CD9-8F2B829E4484}" type="pres">
      <dgm:prSet presAssocID="{3A7BB756-D2E2-43F5-BD13-7847923AF4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AB9570-3A58-47B2-9AE1-D772F47FC4A5}" type="pres">
      <dgm:prSet presAssocID="{8E6B4531-AF96-4E0B-AF89-A306292AA409}" presName="circ2" presStyleLbl="vennNode1" presStyleIdx="1" presStyleCnt="3" custScaleX="186470" custLinFactNeighborX="53565" custLinFactNeighborY="-824"/>
      <dgm:spPr/>
      <dgm:t>
        <a:bodyPr/>
        <a:lstStyle/>
        <a:p>
          <a:endParaRPr lang="es-ES"/>
        </a:p>
      </dgm:t>
    </dgm:pt>
    <dgm:pt modelId="{B51C8CEE-1BA6-4229-A0A1-F4DA136EE896}" type="pres">
      <dgm:prSet presAssocID="{8E6B4531-AF96-4E0B-AF89-A306292AA4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0F663C-7E55-4660-83AB-A74DE06E0270}" type="pres">
      <dgm:prSet presAssocID="{0930794A-D00A-4736-BA70-BA3ACD43F115}" presName="circ3" presStyleLbl="vennNode1" presStyleIdx="2" presStyleCnt="3" custScaleX="186441" custLinFactNeighborX="-32862" custLinFactNeighborY="-824"/>
      <dgm:spPr/>
      <dgm:t>
        <a:bodyPr/>
        <a:lstStyle/>
        <a:p>
          <a:endParaRPr lang="es-ES"/>
        </a:p>
      </dgm:t>
    </dgm:pt>
    <dgm:pt modelId="{3EBD7CA1-901D-47AA-9E8A-BE642230D35B}" type="pres">
      <dgm:prSet presAssocID="{0930794A-D00A-4736-BA70-BA3ACD43F1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6E3E04-DA57-4391-AE44-8743C95F9E9C}" srcId="{FD810087-8FF4-4E92-A1FE-6A001FFBAC62}" destId="{3A7BB756-D2E2-43F5-BD13-7847923AF457}" srcOrd="0" destOrd="0" parTransId="{F1F2D6B9-8158-4B59-89C0-6F26074DD882}" sibTransId="{25F2751F-0C39-41DB-90A2-95ECCDCF5A40}"/>
    <dgm:cxn modelId="{BB646EA5-83F8-4C73-89F1-F177CF61FD1F}" type="presOf" srcId="{3A7BB756-D2E2-43F5-BD13-7847923AF457}" destId="{E500E26C-EB50-4208-A996-794B0D8D12E2}" srcOrd="0" destOrd="0" presId="urn:microsoft.com/office/officeart/2005/8/layout/venn1"/>
    <dgm:cxn modelId="{9DE45134-0067-4D75-9FB1-9EC9D5198610}" type="presOf" srcId="{8E6B4531-AF96-4E0B-AF89-A306292AA409}" destId="{B51C8CEE-1BA6-4229-A0A1-F4DA136EE896}" srcOrd="1" destOrd="0" presId="urn:microsoft.com/office/officeart/2005/8/layout/venn1"/>
    <dgm:cxn modelId="{25C0127E-7F73-455E-8C67-8DDFB6CDAAF1}" srcId="{FD810087-8FF4-4E92-A1FE-6A001FFBAC62}" destId="{0930794A-D00A-4736-BA70-BA3ACD43F115}" srcOrd="2" destOrd="0" parTransId="{86CC7C89-101F-4C7D-84D0-EA4180F41EC4}" sibTransId="{BE136A02-1ACE-4521-B0AB-951A06389FE8}"/>
    <dgm:cxn modelId="{40CE6580-7DA4-461C-9CF8-4AF25576FE7B}" srcId="{FD810087-8FF4-4E92-A1FE-6A001FFBAC62}" destId="{8E6B4531-AF96-4E0B-AF89-A306292AA409}" srcOrd="1" destOrd="0" parTransId="{6E5D7BD4-284A-4A33-A72A-B295B7717C7C}" sibTransId="{091EE1C5-64DE-4B05-AE9B-5BE2C993E8A1}"/>
    <dgm:cxn modelId="{C465F575-5438-4284-9C62-5A3B99BEC97C}" type="presOf" srcId="{FD810087-8FF4-4E92-A1FE-6A001FFBAC62}" destId="{0496313C-0B19-4819-A0F0-CBE68B2E5CD2}" srcOrd="0" destOrd="0" presId="urn:microsoft.com/office/officeart/2005/8/layout/venn1"/>
    <dgm:cxn modelId="{25895004-C51B-4A80-911F-2CFE219CD744}" type="presOf" srcId="{3A7BB756-D2E2-43F5-BD13-7847923AF457}" destId="{3FA09A28-6D46-4510-8CD9-8F2B829E4484}" srcOrd="1" destOrd="0" presId="urn:microsoft.com/office/officeart/2005/8/layout/venn1"/>
    <dgm:cxn modelId="{D7A12692-2796-4E0B-9E08-951C2A671A54}" type="presOf" srcId="{0930794A-D00A-4736-BA70-BA3ACD43F115}" destId="{3EBD7CA1-901D-47AA-9E8A-BE642230D35B}" srcOrd="1" destOrd="0" presId="urn:microsoft.com/office/officeart/2005/8/layout/venn1"/>
    <dgm:cxn modelId="{F66633AD-21B7-408D-8C54-37E14734651C}" type="presOf" srcId="{8E6B4531-AF96-4E0B-AF89-A306292AA409}" destId="{FAAB9570-3A58-47B2-9AE1-D772F47FC4A5}" srcOrd="0" destOrd="0" presId="urn:microsoft.com/office/officeart/2005/8/layout/venn1"/>
    <dgm:cxn modelId="{5D5A6A10-403D-4C62-B77F-17CBE541EAA7}" type="presOf" srcId="{0930794A-D00A-4736-BA70-BA3ACD43F115}" destId="{170F663C-7E55-4660-83AB-A74DE06E0270}" srcOrd="0" destOrd="0" presId="urn:microsoft.com/office/officeart/2005/8/layout/venn1"/>
    <dgm:cxn modelId="{9FCEFEFF-336B-4E54-B706-1237D9D0F3A3}" type="presParOf" srcId="{0496313C-0B19-4819-A0F0-CBE68B2E5CD2}" destId="{E500E26C-EB50-4208-A996-794B0D8D12E2}" srcOrd="0" destOrd="0" presId="urn:microsoft.com/office/officeart/2005/8/layout/venn1"/>
    <dgm:cxn modelId="{C2428726-CBBF-4CDC-94F2-E7CD701F81A6}" type="presParOf" srcId="{0496313C-0B19-4819-A0F0-CBE68B2E5CD2}" destId="{3FA09A28-6D46-4510-8CD9-8F2B829E4484}" srcOrd="1" destOrd="0" presId="urn:microsoft.com/office/officeart/2005/8/layout/venn1"/>
    <dgm:cxn modelId="{680C48D2-3CC4-4882-9A24-745389EF7763}" type="presParOf" srcId="{0496313C-0B19-4819-A0F0-CBE68B2E5CD2}" destId="{FAAB9570-3A58-47B2-9AE1-D772F47FC4A5}" srcOrd="2" destOrd="0" presId="urn:microsoft.com/office/officeart/2005/8/layout/venn1"/>
    <dgm:cxn modelId="{435C75BF-D511-4FDC-9FC3-78600D35F8FF}" type="presParOf" srcId="{0496313C-0B19-4819-A0F0-CBE68B2E5CD2}" destId="{B51C8CEE-1BA6-4229-A0A1-F4DA136EE896}" srcOrd="3" destOrd="0" presId="urn:microsoft.com/office/officeart/2005/8/layout/venn1"/>
    <dgm:cxn modelId="{F1BE2542-E169-40D3-B14A-E4A8C347B3E3}" type="presParOf" srcId="{0496313C-0B19-4819-A0F0-CBE68B2E5CD2}" destId="{170F663C-7E55-4660-83AB-A74DE06E0270}" srcOrd="4" destOrd="0" presId="urn:microsoft.com/office/officeart/2005/8/layout/venn1"/>
    <dgm:cxn modelId="{73D3E856-5021-427E-89E8-1632C3B7E3A8}" type="presParOf" srcId="{0496313C-0B19-4819-A0F0-CBE68B2E5CD2}" destId="{3EBD7CA1-901D-47AA-9E8A-BE642230D35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FDF9B-924F-4422-92E3-66879A5CA717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8795B2C-657F-4001-9268-9D3899C0C6C3}">
      <dgm:prSet phldrT="[Texto]" custT="1"/>
      <dgm:spPr/>
      <dgm:t>
        <a:bodyPr/>
        <a:lstStyle/>
        <a:p>
          <a:endParaRPr lang="es-ES" sz="1800" dirty="0"/>
        </a:p>
      </dgm:t>
    </dgm:pt>
    <dgm:pt modelId="{0CCFEB2C-B27D-4339-9869-B63A28F7EDE5}" type="parTrans" cxnId="{F61860B9-8685-40C1-B57B-52320E7EFA2A}">
      <dgm:prSet/>
      <dgm:spPr/>
      <dgm:t>
        <a:bodyPr/>
        <a:lstStyle/>
        <a:p>
          <a:endParaRPr lang="es-ES" sz="1800"/>
        </a:p>
      </dgm:t>
    </dgm:pt>
    <dgm:pt modelId="{5EB46DFC-4872-4E73-8A41-B0155C18EE75}" type="sibTrans" cxnId="{F61860B9-8685-40C1-B57B-52320E7EFA2A}">
      <dgm:prSet/>
      <dgm:spPr/>
      <dgm:t>
        <a:bodyPr/>
        <a:lstStyle/>
        <a:p>
          <a:endParaRPr lang="es-ES" sz="1800"/>
        </a:p>
      </dgm:t>
    </dgm:pt>
    <dgm:pt modelId="{9E858103-C76E-4867-8D80-870B238C9F98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1800" dirty="0" smtClean="0"/>
            <a:t> ESATBLECER LOS OBJETIVOS DE LA ORDENACIÓN DEL ESPACIO MARÍTIMO</a:t>
          </a:r>
          <a:endParaRPr lang="es-ES" sz="1800" dirty="0"/>
        </a:p>
      </dgm:t>
    </dgm:pt>
    <dgm:pt modelId="{0BFA5BD3-1E6D-4380-9348-BAF9559287A2}" type="parTrans" cxnId="{DF41E761-1130-4941-A9FD-E828F3DB251E}">
      <dgm:prSet/>
      <dgm:spPr/>
      <dgm:t>
        <a:bodyPr/>
        <a:lstStyle/>
        <a:p>
          <a:endParaRPr lang="es-ES" sz="1800"/>
        </a:p>
      </dgm:t>
    </dgm:pt>
    <dgm:pt modelId="{B4397455-55A6-4A95-913F-BADCDBF3AB91}" type="sibTrans" cxnId="{DF41E761-1130-4941-A9FD-E828F3DB251E}">
      <dgm:prSet/>
      <dgm:spPr/>
      <dgm:t>
        <a:bodyPr/>
        <a:lstStyle/>
        <a:p>
          <a:endParaRPr lang="es-ES" sz="1800"/>
        </a:p>
      </dgm:t>
    </dgm:pt>
    <dgm:pt modelId="{F73DE815-6CAF-4DBA-925C-1378B63613D9}">
      <dgm:prSet phldrT="[Texto]" custT="1"/>
      <dgm:spPr/>
      <dgm:t>
        <a:bodyPr/>
        <a:lstStyle/>
        <a:p>
          <a:endParaRPr lang="es-ES" sz="1800" dirty="0"/>
        </a:p>
      </dgm:t>
    </dgm:pt>
    <dgm:pt modelId="{F3548211-A97D-4C26-BCB5-7EE3D2C14EA9}" type="parTrans" cxnId="{E3DE3067-BC04-4BBD-9356-E0ED2E1EF4AF}">
      <dgm:prSet/>
      <dgm:spPr/>
      <dgm:t>
        <a:bodyPr/>
        <a:lstStyle/>
        <a:p>
          <a:endParaRPr lang="es-ES" sz="1800"/>
        </a:p>
      </dgm:t>
    </dgm:pt>
    <dgm:pt modelId="{A30FEC45-E47B-42CC-A679-E01CBACF70A6}" type="sibTrans" cxnId="{E3DE3067-BC04-4BBD-9356-E0ED2E1EF4AF}">
      <dgm:prSet/>
      <dgm:spPr/>
      <dgm:t>
        <a:bodyPr/>
        <a:lstStyle/>
        <a:p>
          <a:endParaRPr lang="es-ES" sz="1800"/>
        </a:p>
      </dgm:t>
    </dgm:pt>
    <dgm:pt modelId="{46AA2F20-3963-48DB-96ED-A50B92854D26}">
      <dgm:prSet phldrT="[Texto]" custT="1"/>
      <dgm:spPr>
        <a:solidFill>
          <a:srgbClr val="CCFF66">
            <a:alpha val="89804"/>
          </a:srgbClr>
        </a:solidFill>
      </dgm:spPr>
      <dgm:t>
        <a:bodyPr/>
        <a:lstStyle/>
        <a:p>
          <a:r>
            <a:rPr lang="es-ES" sz="1800" dirty="0" smtClean="0"/>
            <a:t>ASEGUARAR UNOS REQUISITOS</a:t>
          </a:r>
          <a:endParaRPr lang="es-ES" sz="1800" dirty="0"/>
        </a:p>
      </dgm:t>
    </dgm:pt>
    <dgm:pt modelId="{DB516009-449E-4A21-9BF7-A9F1E71BC8F9}" type="parTrans" cxnId="{554EB9ED-8404-4511-8ACA-B7E3CC9E85DA}">
      <dgm:prSet/>
      <dgm:spPr/>
      <dgm:t>
        <a:bodyPr/>
        <a:lstStyle/>
        <a:p>
          <a:endParaRPr lang="es-ES" sz="1800"/>
        </a:p>
      </dgm:t>
    </dgm:pt>
    <dgm:pt modelId="{92600477-B6AC-4D31-9B60-8F4F5D379D5C}" type="sibTrans" cxnId="{554EB9ED-8404-4511-8ACA-B7E3CC9E85DA}">
      <dgm:prSet/>
      <dgm:spPr/>
      <dgm:t>
        <a:bodyPr/>
        <a:lstStyle/>
        <a:p>
          <a:endParaRPr lang="es-ES" sz="1800"/>
        </a:p>
      </dgm:t>
    </dgm:pt>
    <dgm:pt modelId="{08D5131E-B555-4524-B76D-0607D2709510}">
      <dgm:prSet phldrT="[Texto]" custT="1"/>
      <dgm:spPr/>
      <dgm:t>
        <a:bodyPr/>
        <a:lstStyle/>
        <a:p>
          <a:endParaRPr lang="es-ES" sz="1800" dirty="0"/>
        </a:p>
      </dgm:t>
    </dgm:pt>
    <dgm:pt modelId="{87EE2B67-58F6-45E4-A5B3-E322B9E72F71}" type="parTrans" cxnId="{23589A02-123A-4B5F-B4F7-2E646DB1EE15}">
      <dgm:prSet/>
      <dgm:spPr/>
      <dgm:t>
        <a:bodyPr/>
        <a:lstStyle/>
        <a:p>
          <a:endParaRPr lang="es-ES" sz="1800"/>
        </a:p>
      </dgm:t>
    </dgm:pt>
    <dgm:pt modelId="{8088CB2F-6B3C-4634-AE83-D39FAD71E036}" type="sibTrans" cxnId="{23589A02-123A-4B5F-B4F7-2E646DB1EE15}">
      <dgm:prSet/>
      <dgm:spPr/>
      <dgm:t>
        <a:bodyPr/>
        <a:lstStyle/>
        <a:p>
          <a:endParaRPr lang="es-ES" sz="1800"/>
        </a:p>
      </dgm:t>
    </dgm:pt>
    <dgm:pt modelId="{B45F43CC-6BA5-4895-AAC5-AE4BDE6921B7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800" dirty="0" smtClean="0"/>
            <a:t>ELABORAR LOS PLANES DE ORDENACIÓN DEL ESPACIO MARÍTIMO (el RD marca el procedimiento y contenido)</a:t>
          </a:r>
          <a:endParaRPr lang="es-ES" sz="1800" dirty="0"/>
        </a:p>
      </dgm:t>
    </dgm:pt>
    <dgm:pt modelId="{74049612-8FE0-42DF-9908-386753C39A63}" type="parTrans" cxnId="{3551685B-65BF-4616-A273-575BC9049E41}">
      <dgm:prSet/>
      <dgm:spPr/>
      <dgm:t>
        <a:bodyPr/>
        <a:lstStyle/>
        <a:p>
          <a:endParaRPr lang="es-ES" sz="1800"/>
        </a:p>
      </dgm:t>
    </dgm:pt>
    <dgm:pt modelId="{D257C276-D1E3-4FCF-9459-46B2DA88C60B}" type="sibTrans" cxnId="{3551685B-65BF-4616-A273-575BC9049E41}">
      <dgm:prSet/>
      <dgm:spPr/>
      <dgm:t>
        <a:bodyPr/>
        <a:lstStyle/>
        <a:p>
          <a:endParaRPr lang="es-ES" sz="1800"/>
        </a:p>
      </dgm:t>
    </dgm:pt>
    <dgm:pt modelId="{51E39A64-52E7-4532-BDEB-10740D5AFBB8}">
      <dgm:prSet custT="1"/>
      <dgm:spPr>
        <a:solidFill>
          <a:srgbClr val="00CC99">
            <a:alpha val="89804"/>
          </a:srgbClr>
        </a:solidFill>
      </dgm:spPr>
      <dgm:t>
        <a:bodyPr/>
        <a:lstStyle/>
        <a:p>
          <a:r>
            <a:rPr lang="es-ES" sz="1800" dirty="0" smtClean="0"/>
            <a:t>APROBAR LOS PLANES DE ORDENACIÓN</a:t>
          </a:r>
          <a:endParaRPr lang="es-ES" sz="1800" dirty="0"/>
        </a:p>
      </dgm:t>
    </dgm:pt>
    <dgm:pt modelId="{5DD1CB17-EF7E-4509-AF02-CA94C8FAA1E6}" type="parTrans" cxnId="{519E33A4-2108-4617-83D6-59DE24739E08}">
      <dgm:prSet/>
      <dgm:spPr/>
      <dgm:t>
        <a:bodyPr/>
        <a:lstStyle/>
        <a:p>
          <a:endParaRPr lang="es-ES" sz="1800"/>
        </a:p>
      </dgm:t>
    </dgm:pt>
    <dgm:pt modelId="{495AD3A5-36A8-4D40-8878-47D8F423E8B1}" type="sibTrans" cxnId="{519E33A4-2108-4617-83D6-59DE24739E08}">
      <dgm:prSet/>
      <dgm:spPr/>
      <dgm:t>
        <a:bodyPr/>
        <a:lstStyle/>
        <a:p>
          <a:endParaRPr lang="es-ES" sz="1800"/>
        </a:p>
      </dgm:t>
    </dgm:pt>
    <dgm:pt modelId="{1781E3EA-A209-4162-A2B3-22BFA376DAEA}">
      <dgm:prSet custT="1"/>
      <dgm:spPr/>
      <dgm:t>
        <a:bodyPr/>
        <a:lstStyle/>
        <a:p>
          <a:endParaRPr lang="es-ES" sz="1800"/>
        </a:p>
      </dgm:t>
    </dgm:pt>
    <dgm:pt modelId="{A04CECF1-F023-44C2-B286-3339E9DD6DD0}" type="parTrans" cxnId="{4C50A06D-431C-481D-A1E6-B2AE7A8F3B8C}">
      <dgm:prSet/>
      <dgm:spPr/>
      <dgm:t>
        <a:bodyPr/>
        <a:lstStyle/>
        <a:p>
          <a:endParaRPr lang="es-ES" sz="1800"/>
        </a:p>
      </dgm:t>
    </dgm:pt>
    <dgm:pt modelId="{25741EEA-9A79-4847-9B8C-CBD6EDAE20A8}" type="sibTrans" cxnId="{4C50A06D-431C-481D-A1E6-B2AE7A8F3B8C}">
      <dgm:prSet/>
      <dgm:spPr/>
      <dgm:t>
        <a:bodyPr/>
        <a:lstStyle/>
        <a:p>
          <a:endParaRPr lang="es-ES" sz="1800"/>
        </a:p>
      </dgm:t>
    </dgm:pt>
    <dgm:pt modelId="{66A55ADC-48AE-423F-87F9-52ED2880C9E6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800" dirty="0" smtClean="0"/>
            <a:t>APLICAR LOS PLANES Y ELABORAR SEGUIMIENTO</a:t>
          </a:r>
          <a:endParaRPr lang="es-ES" sz="1800" dirty="0"/>
        </a:p>
      </dgm:t>
    </dgm:pt>
    <dgm:pt modelId="{A264E988-72D2-4126-BCC4-CCD33EFDAA4A}" type="parTrans" cxnId="{223DB149-F91E-44B8-80DE-2E5EF81DFF5E}">
      <dgm:prSet/>
      <dgm:spPr/>
      <dgm:t>
        <a:bodyPr/>
        <a:lstStyle/>
        <a:p>
          <a:endParaRPr lang="es-ES" sz="1800"/>
        </a:p>
      </dgm:t>
    </dgm:pt>
    <dgm:pt modelId="{581D7740-6490-4793-85FB-150FAB7E121F}" type="sibTrans" cxnId="{223DB149-F91E-44B8-80DE-2E5EF81DFF5E}">
      <dgm:prSet/>
      <dgm:spPr/>
      <dgm:t>
        <a:bodyPr/>
        <a:lstStyle/>
        <a:p>
          <a:endParaRPr lang="es-ES" sz="1800"/>
        </a:p>
      </dgm:t>
    </dgm:pt>
    <dgm:pt modelId="{E56F0D83-99DE-4FC5-9AB3-3870D1CF38FF}">
      <dgm:prSet custT="1"/>
      <dgm:spPr/>
      <dgm:t>
        <a:bodyPr/>
        <a:lstStyle/>
        <a:p>
          <a:endParaRPr lang="es-ES" sz="1800" dirty="0"/>
        </a:p>
      </dgm:t>
    </dgm:pt>
    <dgm:pt modelId="{9A70D7FC-A771-48AE-99FC-40228F53B2F1}" type="sibTrans" cxnId="{F8169E56-8E5F-44D3-959E-E7AF4A7917CF}">
      <dgm:prSet/>
      <dgm:spPr/>
      <dgm:t>
        <a:bodyPr/>
        <a:lstStyle/>
        <a:p>
          <a:endParaRPr lang="es-ES" sz="1800"/>
        </a:p>
      </dgm:t>
    </dgm:pt>
    <dgm:pt modelId="{40E2B219-5AD1-4C26-B085-E394A2DDF08B}" type="parTrans" cxnId="{F8169E56-8E5F-44D3-959E-E7AF4A7917CF}">
      <dgm:prSet/>
      <dgm:spPr/>
      <dgm:t>
        <a:bodyPr/>
        <a:lstStyle/>
        <a:p>
          <a:endParaRPr lang="es-ES" sz="1800"/>
        </a:p>
      </dgm:t>
    </dgm:pt>
    <dgm:pt modelId="{DE412467-8432-48C4-896C-C5A3CF072F1A}" type="pres">
      <dgm:prSet presAssocID="{AFFFDF9B-924F-4422-92E3-66879A5CA7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AE0E76-39C5-427A-8EEF-50A7EABC40BC}" type="pres">
      <dgm:prSet presAssocID="{28795B2C-657F-4001-9268-9D3899C0C6C3}" presName="composite" presStyleCnt="0"/>
      <dgm:spPr/>
      <dgm:t>
        <a:bodyPr/>
        <a:lstStyle/>
        <a:p>
          <a:endParaRPr lang="es-ES"/>
        </a:p>
      </dgm:t>
    </dgm:pt>
    <dgm:pt modelId="{5295C186-1329-4FD2-9255-FF920CBB1D8D}" type="pres">
      <dgm:prSet presAssocID="{28795B2C-657F-4001-9268-9D3899C0C6C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449DDE-B99D-4F7A-9BBF-194AA0C2DF26}" type="pres">
      <dgm:prSet presAssocID="{28795B2C-657F-4001-9268-9D3899C0C6C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67C8E-35F7-4052-945B-BF17C1FA2BCD}" type="pres">
      <dgm:prSet presAssocID="{5EB46DFC-4872-4E73-8A41-B0155C18EE75}" presName="sp" presStyleCnt="0"/>
      <dgm:spPr/>
      <dgm:t>
        <a:bodyPr/>
        <a:lstStyle/>
        <a:p>
          <a:endParaRPr lang="es-ES"/>
        </a:p>
      </dgm:t>
    </dgm:pt>
    <dgm:pt modelId="{7243892F-2FA5-48A5-8C97-A6BC21F9935A}" type="pres">
      <dgm:prSet presAssocID="{F73DE815-6CAF-4DBA-925C-1378B63613D9}" presName="composite" presStyleCnt="0"/>
      <dgm:spPr/>
      <dgm:t>
        <a:bodyPr/>
        <a:lstStyle/>
        <a:p>
          <a:endParaRPr lang="es-ES"/>
        </a:p>
      </dgm:t>
    </dgm:pt>
    <dgm:pt modelId="{BE020F56-DA1A-4022-901E-137DCFC9AE74}" type="pres">
      <dgm:prSet presAssocID="{F73DE815-6CAF-4DBA-925C-1378B63613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3C0E9-1DB9-497C-A0B4-A0E8927D02DF}" type="pres">
      <dgm:prSet presAssocID="{F73DE815-6CAF-4DBA-925C-1378B63613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5A0DD-D16D-4106-BC83-B5A58F5E1E04}" type="pres">
      <dgm:prSet presAssocID="{A30FEC45-E47B-42CC-A679-E01CBACF70A6}" presName="sp" presStyleCnt="0"/>
      <dgm:spPr/>
      <dgm:t>
        <a:bodyPr/>
        <a:lstStyle/>
        <a:p>
          <a:endParaRPr lang="es-ES"/>
        </a:p>
      </dgm:t>
    </dgm:pt>
    <dgm:pt modelId="{4051FF06-8F3F-450C-AB21-4F7E11E29CA0}" type="pres">
      <dgm:prSet presAssocID="{08D5131E-B555-4524-B76D-0607D2709510}" presName="composite" presStyleCnt="0"/>
      <dgm:spPr/>
      <dgm:t>
        <a:bodyPr/>
        <a:lstStyle/>
        <a:p>
          <a:endParaRPr lang="es-ES"/>
        </a:p>
      </dgm:t>
    </dgm:pt>
    <dgm:pt modelId="{665A18E8-4B70-4A17-B9D8-C17F4EE527A6}" type="pres">
      <dgm:prSet presAssocID="{08D5131E-B555-4524-B76D-0607D2709510}" presName="parentText" presStyleLbl="alignNode1" presStyleIdx="2" presStyleCnt="5" custLinFactNeighborY="-86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A84CAD-6955-4608-B56C-1E05CE25C70F}" type="pres">
      <dgm:prSet presAssocID="{08D5131E-B555-4524-B76D-0607D2709510}" presName="descendantText" presStyleLbl="alignAcc1" presStyleIdx="2" presStyleCnt="5" custScaleY="162062" custLinFactNeighborY="-110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0C3C4-53DC-490B-B08F-03FDF92DB0C1}" type="pres">
      <dgm:prSet presAssocID="{8088CB2F-6B3C-4634-AE83-D39FAD71E036}" presName="sp" presStyleCnt="0"/>
      <dgm:spPr/>
      <dgm:t>
        <a:bodyPr/>
        <a:lstStyle/>
        <a:p>
          <a:endParaRPr lang="es-ES"/>
        </a:p>
      </dgm:t>
    </dgm:pt>
    <dgm:pt modelId="{5CB33E9E-CBC7-47FB-A3AA-70AC99381189}" type="pres">
      <dgm:prSet presAssocID="{E56F0D83-99DE-4FC5-9AB3-3870D1CF38FF}" presName="composite" presStyleCnt="0"/>
      <dgm:spPr/>
      <dgm:t>
        <a:bodyPr/>
        <a:lstStyle/>
        <a:p>
          <a:endParaRPr lang="es-ES"/>
        </a:p>
      </dgm:t>
    </dgm:pt>
    <dgm:pt modelId="{92803551-52B4-405A-9A39-050C7A5230F1}" type="pres">
      <dgm:prSet presAssocID="{E56F0D83-99DE-4FC5-9AB3-3870D1CF38F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B7C442-A602-4C5E-B053-FD5A4BA18861}" type="pres">
      <dgm:prSet presAssocID="{E56F0D83-99DE-4FC5-9AB3-3870D1CF38F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ED3796-7F9F-4B47-ABD6-232DCFD58251}" type="pres">
      <dgm:prSet presAssocID="{9A70D7FC-A771-48AE-99FC-40228F53B2F1}" presName="sp" presStyleCnt="0"/>
      <dgm:spPr/>
      <dgm:t>
        <a:bodyPr/>
        <a:lstStyle/>
        <a:p>
          <a:endParaRPr lang="es-ES"/>
        </a:p>
      </dgm:t>
    </dgm:pt>
    <dgm:pt modelId="{9139164E-D86E-4FD5-A933-EF0DD41CFB21}" type="pres">
      <dgm:prSet presAssocID="{1781E3EA-A209-4162-A2B3-22BFA376DAEA}" presName="composite" presStyleCnt="0"/>
      <dgm:spPr/>
      <dgm:t>
        <a:bodyPr/>
        <a:lstStyle/>
        <a:p>
          <a:endParaRPr lang="es-ES"/>
        </a:p>
      </dgm:t>
    </dgm:pt>
    <dgm:pt modelId="{241375DA-2173-4656-B6D6-899B21C073FD}" type="pres">
      <dgm:prSet presAssocID="{1781E3EA-A209-4162-A2B3-22BFA376DAE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CEB522-1D2A-4849-91EA-FC5345644D5C}" type="pres">
      <dgm:prSet presAssocID="{1781E3EA-A209-4162-A2B3-22BFA376DAE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3DB149-F91E-44B8-80DE-2E5EF81DFF5E}" srcId="{1781E3EA-A209-4162-A2B3-22BFA376DAEA}" destId="{66A55ADC-48AE-423F-87F9-52ED2880C9E6}" srcOrd="0" destOrd="0" parTransId="{A264E988-72D2-4126-BCC4-CCD33EFDAA4A}" sibTransId="{581D7740-6490-4793-85FB-150FAB7E121F}"/>
    <dgm:cxn modelId="{3F8FBB2A-C799-4434-BD53-2AB571BD2209}" type="presOf" srcId="{F73DE815-6CAF-4DBA-925C-1378B63613D9}" destId="{BE020F56-DA1A-4022-901E-137DCFC9AE74}" srcOrd="0" destOrd="0" presId="urn:microsoft.com/office/officeart/2005/8/layout/chevron2"/>
    <dgm:cxn modelId="{F8169E56-8E5F-44D3-959E-E7AF4A7917CF}" srcId="{AFFFDF9B-924F-4422-92E3-66879A5CA717}" destId="{E56F0D83-99DE-4FC5-9AB3-3870D1CF38FF}" srcOrd="3" destOrd="0" parTransId="{40E2B219-5AD1-4C26-B085-E394A2DDF08B}" sibTransId="{9A70D7FC-A771-48AE-99FC-40228F53B2F1}"/>
    <dgm:cxn modelId="{ED9CBA23-107B-458A-97EA-32D96AC3766D}" type="presOf" srcId="{46AA2F20-3963-48DB-96ED-A50B92854D26}" destId="{6FF3C0E9-1DB9-497C-A0B4-A0E8927D02DF}" srcOrd="0" destOrd="0" presId="urn:microsoft.com/office/officeart/2005/8/layout/chevron2"/>
    <dgm:cxn modelId="{E3DE3067-BC04-4BBD-9356-E0ED2E1EF4AF}" srcId="{AFFFDF9B-924F-4422-92E3-66879A5CA717}" destId="{F73DE815-6CAF-4DBA-925C-1378B63613D9}" srcOrd="1" destOrd="0" parTransId="{F3548211-A97D-4C26-BCB5-7EE3D2C14EA9}" sibTransId="{A30FEC45-E47B-42CC-A679-E01CBACF70A6}"/>
    <dgm:cxn modelId="{DF41E761-1130-4941-A9FD-E828F3DB251E}" srcId="{28795B2C-657F-4001-9268-9D3899C0C6C3}" destId="{9E858103-C76E-4867-8D80-870B238C9F98}" srcOrd="0" destOrd="0" parTransId="{0BFA5BD3-1E6D-4380-9348-BAF9559287A2}" sibTransId="{B4397455-55A6-4A95-913F-BADCDBF3AB91}"/>
    <dgm:cxn modelId="{4052F517-E3F5-4BF8-8F7C-ADAAA9CDCEDB}" type="presOf" srcId="{E56F0D83-99DE-4FC5-9AB3-3870D1CF38FF}" destId="{92803551-52B4-405A-9A39-050C7A5230F1}" srcOrd="0" destOrd="0" presId="urn:microsoft.com/office/officeart/2005/8/layout/chevron2"/>
    <dgm:cxn modelId="{554EB9ED-8404-4511-8ACA-B7E3CC9E85DA}" srcId="{F73DE815-6CAF-4DBA-925C-1378B63613D9}" destId="{46AA2F20-3963-48DB-96ED-A50B92854D26}" srcOrd="0" destOrd="0" parTransId="{DB516009-449E-4A21-9BF7-A9F1E71BC8F9}" sibTransId="{92600477-B6AC-4D31-9B60-8F4F5D379D5C}"/>
    <dgm:cxn modelId="{6D095061-FE23-4BC9-BE53-106CA781902C}" type="presOf" srcId="{B45F43CC-6BA5-4895-AAC5-AE4BDE6921B7}" destId="{D9A84CAD-6955-4608-B56C-1E05CE25C70F}" srcOrd="0" destOrd="0" presId="urn:microsoft.com/office/officeart/2005/8/layout/chevron2"/>
    <dgm:cxn modelId="{519E33A4-2108-4617-83D6-59DE24739E08}" srcId="{E56F0D83-99DE-4FC5-9AB3-3870D1CF38FF}" destId="{51E39A64-52E7-4532-BDEB-10740D5AFBB8}" srcOrd="0" destOrd="0" parTransId="{5DD1CB17-EF7E-4509-AF02-CA94C8FAA1E6}" sibTransId="{495AD3A5-36A8-4D40-8878-47D8F423E8B1}"/>
    <dgm:cxn modelId="{A8036CD5-F100-4602-85F1-BE815597390C}" type="presOf" srcId="{51E39A64-52E7-4532-BDEB-10740D5AFBB8}" destId="{26B7C442-A602-4C5E-B053-FD5A4BA18861}" srcOrd="0" destOrd="0" presId="urn:microsoft.com/office/officeart/2005/8/layout/chevron2"/>
    <dgm:cxn modelId="{4C50A06D-431C-481D-A1E6-B2AE7A8F3B8C}" srcId="{AFFFDF9B-924F-4422-92E3-66879A5CA717}" destId="{1781E3EA-A209-4162-A2B3-22BFA376DAEA}" srcOrd="4" destOrd="0" parTransId="{A04CECF1-F023-44C2-B286-3339E9DD6DD0}" sibTransId="{25741EEA-9A79-4847-9B8C-CBD6EDAE20A8}"/>
    <dgm:cxn modelId="{F61860B9-8685-40C1-B57B-52320E7EFA2A}" srcId="{AFFFDF9B-924F-4422-92E3-66879A5CA717}" destId="{28795B2C-657F-4001-9268-9D3899C0C6C3}" srcOrd="0" destOrd="0" parTransId="{0CCFEB2C-B27D-4339-9869-B63A28F7EDE5}" sibTransId="{5EB46DFC-4872-4E73-8A41-B0155C18EE75}"/>
    <dgm:cxn modelId="{64994564-4772-4D3E-A734-D5E2CD1A226A}" type="presOf" srcId="{AFFFDF9B-924F-4422-92E3-66879A5CA717}" destId="{DE412467-8432-48C4-896C-C5A3CF072F1A}" srcOrd="0" destOrd="0" presId="urn:microsoft.com/office/officeart/2005/8/layout/chevron2"/>
    <dgm:cxn modelId="{0EDB4794-418F-4D07-B7BB-9E47333FAE4F}" type="presOf" srcId="{1781E3EA-A209-4162-A2B3-22BFA376DAEA}" destId="{241375DA-2173-4656-B6D6-899B21C073FD}" srcOrd="0" destOrd="0" presId="urn:microsoft.com/office/officeart/2005/8/layout/chevron2"/>
    <dgm:cxn modelId="{A4F48DF8-0B38-422A-8E3B-50B1622C20A8}" type="presOf" srcId="{08D5131E-B555-4524-B76D-0607D2709510}" destId="{665A18E8-4B70-4A17-B9D8-C17F4EE527A6}" srcOrd="0" destOrd="0" presId="urn:microsoft.com/office/officeart/2005/8/layout/chevron2"/>
    <dgm:cxn modelId="{0580661B-E751-4964-A8FE-971FF75BAF84}" type="presOf" srcId="{28795B2C-657F-4001-9268-9D3899C0C6C3}" destId="{5295C186-1329-4FD2-9255-FF920CBB1D8D}" srcOrd="0" destOrd="0" presId="urn:microsoft.com/office/officeart/2005/8/layout/chevron2"/>
    <dgm:cxn modelId="{5D70E46D-12E3-46C0-8FA9-94A159D5BB61}" type="presOf" srcId="{66A55ADC-48AE-423F-87F9-52ED2880C9E6}" destId="{CFCEB522-1D2A-4849-91EA-FC5345644D5C}" srcOrd="0" destOrd="0" presId="urn:microsoft.com/office/officeart/2005/8/layout/chevron2"/>
    <dgm:cxn modelId="{3551685B-65BF-4616-A273-575BC9049E41}" srcId="{08D5131E-B555-4524-B76D-0607D2709510}" destId="{B45F43CC-6BA5-4895-AAC5-AE4BDE6921B7}" srcOrd="0" destOrd="0" parTransId="{74049612-8FE0-42DF-9908-386753C39A63}" sibTransId="{D257C276-D1E3-4FCF-9459-46B2DA88C60B}"/>
    <dgm:cxn modelId="{23589A02-123A-4B5F-B4F7-2E646DB1EE15}" srcId="{AFFFDF9B-924F-4422-92E3-66879A5CA717}" destId="{08D5131E-B555-4524-B76D-0607D2709510}" srcOrd="2" destOrd="0" parTransId="{87EE2B67-58F6-45E4-A5B3-E322B9E72F71}" sibTransId="{8088CB2F-6B3C-4634-AE83-D39FAD71E036}"/>
    <dgm:cxn modelId="{B4AA0DF1-C5D5-4422-A685-42259D3A8EC8}" type="presOf" srcId="{9E858103-C76E-4867-8D80-870B238C9F98}" destId="{80449DDE-B99D-4F7A-9BBF-194AA0C2DF26}" srcOrd="0" destOrd="0" presId="urn:microsoft.com/office/officeart/2005/8/layout/chevron2"/>
    <dgm:cxn modelId="{2872F8BD-12D2-4CFA-9807-75C030EFC740}" type="presParOf" srcId="{DE412467-8432-48C4-896C-C5A3CF072F1A}" destId="{A6AE0E76-39C5-427A-8EEF-50A7EABC40BC}" srcOrd="0" destOrd="0" presId="urn:microsoft.com/office/officeart/2005/8/layout/chevron2"/>
    <dgm:cxn modelId="{B89701E3-37CA-4A92-B915-0D9A6B4D7A85}" type="presParOf" srcId="{A6AE0E76-39C5-427A-8EEF-50A7EABC40BC}" destId="{5295C186-1329-4FD2-9255-FF920CBB1D8D}" srcOrd="0" destOrd="0" presId="urn:microsoft.com/office/officeart/2005/8/layout/chevron2"/>
    <dgm:cxn modelId="{767C89BE-3E20-4773-AA43-951A877DBF15}" type="presParOf" srcId="{A6AE0E76-39C5-427A-8EEF-50A7EABC40BC}" destId="{80449DDE-B99D-4F7A-9BBF-194AA0C2DF26}" srcOrd="1" destOrd="0" presId="urn:microsoft.com/office/officeart/2005/8/layout/chevron2"/>
    <dgm:cxn modelId="{90DD96E2-A55F-4F6F-9761-D3EEC72909AB}" type="presParOf" srcId="{DE412467-8432-48C4-896C-C5A3CF072F1A}" destId="{C8167C8E-35F7-4052-945B-BF17C1FA2BCD}" srcOrd="1" destOrd="0" presId="urn:microsoft.com/office/officeart/2005/8/layout/chevron2"/>
    <dgm:cxn modelId="{C899C07B-75D0-4099-A3F4-D5763209D8F0}" type="presParOf" srcId="{DE412467-8432-48C4-896C-C5A3CF072F1A}" destId="{7243892F-2FA5-48A5-8C97-A6BC21F9935A}" srcOrd="2" destOrd="0" presId="urn:microsoft.com/office/officeart/2005/8/layout/chevron2"/>
    <dgm:cxn modelId="{DE17567B-8EC0-4BA0-AE19-E12D078FB28B}" type="presParOf" srcId="{7243892F-2FA5-48A5-8C97-A6BC21F9935A}" destId="{BE020F56-DA1A-4022-901E-137DCFC9AE74}" srcOrd="0" destOrd="0" presId="urn:microsoft.com/office/officeart/2005/8/layout/chevron2"/>
    <dgm:cxn modelId="{338A213E-662F-4D93-A162-500D7F8C5FCA}" type="presParOf" srcId="{7243892F-2FA5-48A5-8C97-A6BC21F9935A}" destId="{6FF3C0E9-1DB9-497C-A0B4-A0E8927D02DF}" srcOrd="1" destOrd="0" presId="urn:microsoft.com/office/officeart/2005/8/layout/chevron2"/>
    <dgm:cxn modelId="{494EA714-97BE-4194-B271-D80902547F2A}" type="presParOf" srcId="{DE412467-8432-48C4-896C-C5A3CF072F1A}" destId="{1685A0DD-D16D-4106-BC83-B5A58F5E1E04}" srcOrd="3" destOrd="0" presId="urn:microsoft.com/office/officeart/2005/8/layout/chevron2"/>
    <dgm:cxn modelId="{1986F947-6DAE-4BF2-928C-03853738BA4F}" type="presParOf" srcId="{DE412467-8432-48C4-896C-C5A3CF072F1A}" destId="{4051FF06-8F3F-450C-AB21-4F7E11E29CA0}" srcOrd="4" destOrd="0" presId="urn:microsoft.com/office/officeart/2005/8/layout/chevron2"/>
    <dgm:cxn modelId="{57ADF08A-792B-4479-AD1F-EF8CF3A3983F}" type="presParOf" srcId="{4051FF06-8F3F-450C-AB21-4F7E11E29CA0}" destId="{665A18E8-4B70-4A17-B9D8-C17F4EE527A6}" srcOrd="0" destOrd="0" presId="urn:microsoft.com/office/officeart/2005/8/layout/chevron2"/>
    <dgm:cxn modelId="{C41C26C7-2B7F-4557-BDAA-5F6CAD1718C9}" type="presParOf" srcId="{4051FF06-8F3F-450C-AB21-4F7E11E29CA0}" destId="{D9A84CAD-6955-4608-B56C-1E05CE25C70F}" srcOrd="1" destOrd="0" presId="urn:microsoft.com/office/officeart/2005/8/layout/chevron2"/>
    <dgm:cxn modelId="{F03EE898-40F4-43FB-A984-085D259AF03C}" type="presParOf" srcId="{DE412467-8432-48C4-896C-C5A3CF072F1A}" destId="{7F90C3C4-53DC-490B-B08F-03FDF92DB0C1}" srcOrd="5" destOrd="0" presId="urn:microsoft.com/office/officeart/2005/8/layout/chevron2"/>
    <dgm:cxn modelId="{FFC8E82D-7ABA-4437-B181-57917D3A7EEC}" type="presParOf" srcId="{DE412467-8432-48C4-896C-C5A3CF072F1A}" destId="{5CB33E9E-CBC7-47FB-A3AA-70AC99381189}" srcOrd="6" destOrd="0" presId="urn:microsoft.com/office/officeart/2005/8/layout/chevron2"/>
    <dgm:cxn modelId="{72E3F6B0-B3B2-423A-8A82-DC8CBE9B20E7}" type="presParOf" srcId="{5CB33E9E-CBC7-47FB-A3AA-70AC99381189}" destId="{92803551-52B4-405A-9A39-050C7A5230F1}" srcOrd="0" destOrd="0" presId="urn:microsoft.com/office/officeart/2005/8/layout/chevron2"/>
    <dgm:cxn modelId="{49E82611-7999-4F37-B037-3D3542A1E8D9}" type="presParOf" srcId="{5CB33E9E-CBC7-47FB-A3AA-70AC99381189}" destId="{26B7C442-A602-4C5E-B053-FD5A4BA18861}" srcOrd="1" destOrd="0" presId="urn:microsoft.com/office/officeart/2005/8/layout/chevron2"/>
    <dgm:cxn modelId="{1B511649-ACE6-43C1-9870-85020B350156}" type="presParOf" srcId="{DE412467-8432-48C4-896C-C5A3CF072F1A}" destId="{9FED3796-7F9F-4B47-ABD6-232DCFD58251}" srcOrd="7" destOrd="0" presId="urn:microsoft.com/office/officeart/2005/8/layout/chevron2"/>
    <dgm:cxn modelId="{E88249DD-8B1B-45D0-8810-33A82E7DF6D6}" type="presParOf" srcId="{DE412467-8432-48C4-896C-C5A3CF072F1A}" destId="{9139164E-D86E-4FD5-A933-EF0DD41CFB21}" srcOrd="8" destOrd="0" presId="urn:microsoft.com/office/officeart/2005/8/layout/chevron2"/>
    <dgm:cxn modelId="{88E79CD7-DDC7-4636-A124-C5CDDE39627B}" type="presParOf" srcId="{9139164E-D86E-4FD5-A933-EF0DD41CFB21}" destId="{241375DA-2173-4656-B6D6-899B21C073FD}" srcOrd="0" destOrd="0" presId="urn:microsoft.com/office/officeart/2005/8/layout/chevron2"/>
    <dgm:cxn modelId="{C2FDEF14-B315-4640-830A-FEE4D37A9DB0}" type="presParOf" srcId="{9139164E-D86E-4FD5-A933-EF0DD41CFB21}" destId="{CFCEB522-1D2A-4849-91EA-FC5345644D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724A3-E849-4B1C-9493-D974886EB949}" type="doc">
      <dgm:prSet loTypeId="urn:microsoft.com/office/officeart/2005/8/layout/cycle8" loCatId="cycle" qsTypeId="urn:microsoft.com/office/officeart/2005/8/quickstyle/3d3" qsCatId="3D" csTypeId="urn:microsoft.com/office/officeart/2005/8/colors/colorful3" csCatId="colorful" phldr="1"/>
      <dgm:spPr/>
    </dgm:pt>
    <dgm:pt modelId="{35589D40-D20F-45D7-85F5-299947F62334}">
      <dgm:prSet phldrT="[Texto]" custT="1"/>
      <dgm:spPr/>
      <dgm:t>
        <a:bodyPr/>
        <a:lstStyle/>
        <a:p>
          <a:r>
            <a:rPr lang="es-ES" sz="1800" dirty="0" err="1" smtClean="0"/>
            <a:t>Obj</a:t>
          </a:r>
          <a:r>
            <a:rPr lang="es-ES" sz="1800" dirty="0" smtClean="0"/>
            <a:t>. económicos</a:t>
          </a:r>
          <a:endParaRPr lang="es-ES" sz="1800" dirty="0"/>
        </a:p>
      </dgm:t>
    </dgm:pt>
    <dgm:pt modelId="{587BCC4B-9A18-4568-83D9-6468632D951C}" type="parTrans" cxnId="{A79344FE-CB6B-413D-934F-1075C2CAFC7F}">
      <dgm:prSet/>
      <dgm:spPr/>
      <dgm:t>
        <a:bodyPr/>
        <a:lstStyle/>
        <a:p>
          <a:endParaRPr lang="es-ES" sz="1800"/>
        </a:p>
      </dgm:t>
    </dgm:pt>
    <dgm:pt modelId="{B41B3DB8-ABB1-408C-8F54-CABD455C4B59}" type="sibTrans" cxnId="{A79344FE-CB6B-413D-934F-1075C2CAFC7F}">
      <dgm:prSet/>
      <dgm:spPr/>
      <dgm:t>
        <a:bodyPr/>
        <a:lstStyle/>
        <a:p>
          <a:endParaRPr lang="es-ES" sz="1800"/>
        </a:p>
      </dgm:t>
    </dgm:pt>
    <dgm:pt modelId="{41BA3E42-5825-40C8-8134-0C99F882EFE4}">
      <dgm:prSet phldrT="[Texto]" custT="1"/>
      <dgm:spPr/>
      <dgm:t>
        <a:bodyPr/>
        <a:lstStyle/>
        <a:p>
          <a:r>
            <a:rPr lang="es-ES" sz="1800" dirty="0" err="1" smtClean="0"/>
            <a:t>Obj</a:t>
          </a:r>
          <a:r>
            <a:rPr lang="es-ES" sz="1800" dirty="0" smtClean="0"/>
            <a:t>. sociales</a:t>
          </a:r>
          <a:endParaRPr lang="es-ES" sz="1800" dirty="0"/>
        </a:p>
      </dgm:t>
    </dgm:pt>
    <dgm:pt modelId="{A8DE8862-EAE4-4CBA-90AD-BFABDF7AE639}" type="parTrans" cxnId="{3C9F1991-C87E-489F-BA4A-0D7628BA38D6}">
      <dgm:prSet/>
      <dgm:spPr/>
      <dgm:t>
        <a:bodyPr/>
        <a:lstStyle/>
        <a:p>
          <a:endParaRPr lang="es-ES" sz="1800"/>
        </a:p>
      </dgm:t>
    </dgm:pt>
    <dgm:pt modelId="{849B2BEA-3C21-40C4-915E-59A1027D2CCB}" type="sibTrans" cxnId="{3C9F1991-C87E-489F-BA4A-0D7628BA38D6}">
      <dgm:prSet/>
      <dgm:spPr/>
      <dgm:t>
        <a:bodyPr/>
        <a:lstStyle/>
        <a:p>
          <a:endParaRPr lang="es-ES" sz="1800"/>
        </a:p>
      </dgm:t>
    </dgm:pt>
    <dgm:pt modelId="{B12FD606-7041-4CDC-A82C-00E7087E8C1A}">
      <dgm:prSet phldrT="[Texto]" custT="1"/>
      <dgm:spPr/>
      <dgm:t>
        <a:bodyPr/>
        <a:lstStyle/>
        <a:p>
          <a:r>
            <a:rPr lang="es-ES" sz="1800" dirty="0" err="1" smtClean="0"/>
            <a:t>Obj</a:t>
          </a:r>
          <a:r>
            <a:rPr lang="es-ES" sz="1800" dirty="0" smtClean="0"/>
            <a:t>. ambientales</a:t>
          </a:r>
          <a:endParaRPr lang="es-ES" sz="1800" dirty="0"/>
        </a:p>
      </dgm:t>
    </dgm:pt>
    <dgm:pt modelId="{597D17AE-491F-47C7-B206-39B13BD6331A}" type="parTrans" cxnId="{0666F0A7-F9FF-4853-AE65-693EAA392A3D}">
      <dgm:prSet/>
      <dgm:spPr/>
      <dgm:t>
        <a:bodyPr/>
        <a:lstStyle/>
        <a:p>
          <a:endParaRPr lang="es-ES" sz="1800"/>
        </a:p>
      </dgm:t>
    </dgm:pt>
    <dgm:pt modelId="{1EEAF358-077A-40AC-97AA-D650940D48FA}" type="sibTrans" cxnId="{0666F0A7-F9FF-4853-AE65-693EAA392A3D}">
      <dgm:prSet/>
      <dgm:spPr/>
      <dgm:t>
        <a:bodyPr/>
        <a:lstStyle/>
        <a:p>
          <a:endParaRPr lang="es-ES" sz="1800"/>
        </a:p>
      </dgm:t>
    </dgm:pt>
    <dgm:pt modelId="{7E2537A2-AC36-4FE9-A4AC-A5EFCCC837FF}" type="pres">
      <dgm:prSet presAssocID="{422724A3-E849-4B1C-9493-D974886EB949}" presName="compositeShape" presStyleCnt="0">
        <dgm:presLayoutVars>
          <dgm:chMax val="7"/>
          <dgm:dir/>
          <dgm:resizeHandles val="exact"/>
        </dgm:presLayoutVars>
      </dgm:prSet>
      <dgm:spPr/>
    </dgm:pt>
    <dgm:pt modelId="{8656E1F6-E490-43BE-B00D-F9EA7485F504}" type="pres">
      <dgm:prSet presAssocID="{422724A3-E849-4B1C-9493-D974886EB949}" presName="wedge1" presStyleLbl="node1" presStyleIdx="0" presStyleCnt="3" custScaleX="116936"/>
      <dgm:spPr/>
      <dgm:t>
        <a:bodyPr/>
        <a:lstStyle/>
        <a:p>
          <a:endParaRPr lang="es-ES"/>
        </a:p>
      </dgm:t>
    </dgm:pt>
    <dgm:pt modelId="{0D35A077-8B3C-4ABB-A5FB-E10E3EA6ACB6}" type="pres">
      <dgm:prSet presAssocID="{422724A3-E849-4B1C-9493-D974886EB949}" presName="dummy1a" presStyleCnt="0"/>
      <dgm:spPr/>
    </dgm:pt>
    <dgm:pt modelId="{70E74DFC-6A3D-45A0-A30A-2236C7411B7F}" type="pres">
      <dgm:prSet presAssocID="{422724A3-E849-4B1C-9493-D974886EB949}" presName="dummy1b" presStyleCnt="0"/>
      <dgm:spPr/>
    </dgm:pt>
    <dgm:pt modelId="{3DD6F138-63C9-4D3E-BD6C-C2043E85E99F}" type="pres">
      <dgm:prSet presAssocID="{422724A3-E849-4B1C-9493-D974886EB94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E9B2D-7DE8-4DC1-9666-21DD6345EF9C}" type="pres">
      <dgm:prSet presAssocID="{422724A3-E849-4B1C-9493-D974886EB949}" presName="wedge2" presStyleLbl="node1" presStyleIdx="1" presStyleCnt="3"/>
      <dgm:spPr/>
      <dgm:t>
        <a:bodyPr/>
        <a:lstStyle/>
        <a:p>
          <a:endParaRPr lang="es-ES"/>
        </a:p>
      </dgm:t>
    </dgm:pt>
    <dgm:pt modelId="{09A4051F-99FA-447A-B291-FAF98709E8B1}" type="pres">
      <dgm:prSet presAssocID="{422724A3-E849-4B1C-9493-D974886EB949}" presName="dummy2a" presStyleCnt="0"/>
      <dgm:spPr/>
    </dgm:pt>
    <dgm:pt modelId="{C239FBE7-8070-4DE4-86D1-7BBFD7A9953A}" type="pres">
      <dgm:prSet presAssocID="{422724A3-E849-4B1C-9493-D974886EB949}" presName="dummy2b" presStyleCnt="0"/>
      <dgm:spPr/>
    </dgm:pt>
    <dgm:pt modelId="{DB061529-AA1D-4C01-9D6B-D208C258428F}" type="pres">
      <dgm:prSet presAssocID="{422724A3-E849-4B1C-9493-D974886EB94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E6C400-5929-4DD3-973B-E3C596B2DE90}" type="pres">
      <dgm:prSet presAssocID="{422724A3-E849-4B1C-9493-D974886EB949}" presName="wedge3" presStyleLbl="node1" presStyleIdx="2" presStyleCnt="3" custScaleX="123728"/>
      <dgm:spPr/>
      <dgm:t>
        <a:bodyPr/>
        <a:lstStyle/>
        <a:p>
          <a:endParaRPr lang="es-ES"/>
        </a:p>
      </dgm:t>
    </dgm:pt>
    <dgm:pt modelId="{5E66B91F-1FE1-4C3A-B832-68BA59E78408}" type="pres">
      <dgm:prSet presAssocID="{422724A3-E849-4B1C-9493-D974886EB949}" presName="dummy3a" presStyleCnt="0"/>
      <dgm:spPr/>
    </dgm:pt>
    <dgm:pt modelId="{DF4C0EDB-AEE6-434D-BD70-207EF25A5FC0}" type="pres">
      <dgm:prSet presAssocID="{422724A3-E849-4B1C-9493-D974886EB949}" presName="dummy3b" presStyleCnt="0"/>
      <dgm:spPr/>
    </dgm:pt>
    <dgm:pt modelId="{4C9C66A0-865A-4110-8B9A-41A3772DC30B}" type="pres">
      <dgm:prSet presAssocID="{422724A3-E849-4B1C-9493-D974886EB94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39A9A-6569-485F-A6B6-54D4B97DC97A}" type="pres">
      <dgm:prSet presAssocID="{B41B3DB8-ABB1-408C-8F54-CABD455C4B59}" presName="arrowWedge1" presStyleLbl="fgSibTrans2D1" presStyleIdx="0" presStyleCnt="3"/>
      <dgm:spPr/>
    </dgm:pt>
    <dgm:pt modelId="{AD688397-3504-4B19-BC39-012A486FD462}" type="pres">
      <dgm:prSet presAssocID="{849B2BEA-3C21-40C4-915E-59A1027D2CCB}" presName="arrowWedge2" presStyleLbl="fgSibTrans2D1" presStyleIdx="1" presStyleCnt="3"/>
      <dgm:spPr/>
    </dgm:pt>
    <dgm:pt modelId="{D5D59690-6E11-4548-9324-7C92DA9E2409}" type="pres">
      <dgm:prSet presAssocID="{1EEAF358-077A-40AC-97AA-D650940D48FA}" presName="arrowWedge3" presStyleLbl="fgSibTrans2D1" presStyleIdx="2" presStyleCnt="3"/>
      <dgm:spPr/>
    </dgm:pt>
  </dgm:ptLst>
  <dgm:cxnLst>
    <dgm:cxn modelId="{3C9F1991-C87E-489F-BA4A-0D7628BA38D6}" srcId="{422724A3-E849-4B1C-9493-D974886EB949}" destId="{41BA3E42-5825-40C8-8134-0C99F882EFE4}" srcOrd="1" destOrd="0" parTransId="{A8DE8862-EAE4-4CBA-90AD-BFABDF7AE639}" sibTransId="{849B2BEA-3C21-40C4-915E-59A1027D2CCB}"/>
    <dgm:cxn modelId="{8526963D-370E-4095-84FF-F15918D9638C}" type="presOf" srcId="{35589D40-D20F-45D7-85F5-299947F62334}" destId="{3DD6F138-63C9-4D3E-BD6C-C2043E85E99F}" srcOrd="1" destOrd="0" presId="urn:microsoft.com/office/officeart/2005/8/layout/cycle8"/>
    <dgm:cxn modelId="{A79344FE-CB6B-413D-934F-1075C2CAFC7F}" srcId="{422724A3-E849-4B1C-9493-D974886EB949}" destId="{35589D40-D20F-45D7-85F5-299947F62334}" srcOrd="0" destOrd="0" parTransId="{587BCC4B-9A18-4568-83D9-6468632D951C}" sibTransId="{B41B3DB8-ABB1-408C-8F54-CABD455C4B59}"/>
    <dgm:cxn modelId="{875881C9-D9E5-419C-9369-78913076F53E}" type="presOf" srcId="{B12FD606-7041-4CDC-A82C-00E7087E8C1A}" destId="{4C9C66A0-865A-4110-8B9A-41A3772DC30B}" srcOrd="1" destOrd="0" presId="urn:microsoft.com/office/officeart/2005/8/layout/cycle8"/>
    <dgm:cxn modelId="{0666F0A7-F9FF-4853-AE65-693EAA392A3D}" srcId="{422724A3-E849-4B1C-9493-D974886EB949}" destId="{B12FD606-7041-4CDC-A82C-00E7087E8C1A}" srcOrd="2" destOrd="0" parTransId="{597D17AE-491F-47C7-B206-39B13BD6331A}" sibTransId="{1EEAF358-077A-40AC-97AA-D650940D48FA}"/>
    <dgm:cxn modelId="{3A638E8F-84F4-4D9B-A6A7-EA7B27D32EAE}" type="presOf" srcId="{41BA3E42-5825-40C8-8134-0C99F882EFE4}" destId="{DB061529-AA1D-4C01-9D6B-D208C258428F}" srcOrd="1" destOrd="0" presId="urn:microsoft.com/office/officeart/2005/8/layout/cycle8"/>
    <dgm:cxn modelId="{C1A1320D-7EBA-4EF8-B8E1-C7C7BBB98A01}" type="presOf" srcId="{B12FD606-7041-4CDC-A82C-00E7087E8C1A}" destId="{A6E6C400-5929-4DD3-973B-E3C596B2DE90}" srcOrd="0" destOrd="0" presId="urn:microsoft.com/office/officeart/2005/8/layout/cycle8"/>
    <dgm:cxn modelId="{447E7BB0-5C7B-48A0-9FFC-55AFE93920EF}" type="presOf" srcId="{35589D40-D20F-45D7-85F5-299947F62334}" destId="{8656E1F6-E490-43BE-B00D-F9EA7485F504}" srcOrd="0" destOrd="0" presId="urn:microsoft.com/office/officeart/2005/8/layout/cycle8"/>
    <dgm:cxn modelId="{9667B067-24D4-4A46-8D8B-3B9C6BBBF4CD}" type="presOf" srcId="{41BA3E42-5825-40C8-8134-0C99F882EFE4}" destId="{4E2E9B2D-7DE8-4DC1-9666-21DD6345EF9C}" srcOrd="0" destOrd="0" presId="urn:microsoft.com/office/officeart/2005/8/layout/cycle8"/>
    <dgm:cxn modelId="{F54F385F-3136-4730-B547-2B69F9CDB389}" type="presOf" srcId="{422724A3-E849-4B1C-9493-D974886EB949}" destId="{7E2537A2-AC36-4FE9-A4AC-A5EFCCC837FF}" srcOrd="0" destOrd="0" presId="urn:microsoft.com/office/officeart/2005/8/layout/cycle8"/>
    <dgm:cxn modelId="{7F766BCE-6E45-4A67-8008-169129454415}" type="presParOf" srcId="{7E2537A2-AC36-4FE9-A4AC-A5EFCCC837FF}" destId="{8656E1F6-E490-43BE-B00D-F9EA7485F504}" srcOrd="0" destOrd="0" presId="urn:microsoft.com/office/officeart/2005/8/layout/cycle8"/>
    <dgm:cxn modelId="{00B2EC83-FA57-4C5C-9F9F-845A114F4A07}" type="presParOf" srcId="{7E2537A2-AC36-4FE9-A4AC-A5EFCCC837FF}" destId="{0D35A077-8B3C-4ABB-A5FB-E10E3EA6ACB6}" srcOrd="1" destOrd="0" presId="urn:microsoft.com/office/officeart/2005/8/layout/cycle8"/>
    <dgm:cxn modelId="{C46AC6C8-0820-4CDA-9976-2134925FE29E}" type="presParOf" srcId="{7E2537A2-AC36-4FE9-A4AC-A5EFCCC837FF}" destId="{70E74DFC-6A3D-45A0-A30A-2236C7411B7F}" srcOrd="2" destOrd="0" presId="urn:microsoft.com/office/officeart/2005/8/layout/cycle8"/>
    <dgm:cxn modelId="{C6056F97-522E-4CFE-B70A-6F9FFB9DCAD5}" type="presParOf" srcId="{7E2537A2-AC36-4FE9-A4AC-A5EFCCC837FF}" destId="{3DD6F138-63C9-4D3E-BD6C-C2043E85E99F}" srcOrd="3" destOrd="0" presId="urn:microsoft.com/office/officeart/2005/8/layout/cycle8"/>
    <dgm:cxn modelId="{41C8B433-B9DA-426C-821F-1A0463A63B45}" type="presParOf" srcId="{7E2537A2-AC36-4FE9-A4AC-A5EFCCC837FF}" destId="{4E2E9B2D-7DE8-4DC1-9666-21DD6345EF9C}" srcOrd="4" destOrd="0" presId="urn:microsoft.com/office/officeart/2005/8/layout/cycle8"/>
    <dgm:cxn modelId="{8F1DA198-F67F-4EA1-8B34-003D8B616359}" type="presParOf" srcId="{7E2537A2-AC36-4FE9-A4AC-A5EFCCC837FF}" destId="{09A4051F-99FA-447A-B291-FAF98709E8B1}" srcOrd="5" destOrd="0" presId="urn:microsoft.com/office/officeart/2005/8/layout/cycle8"/>
    <dgm:cxn modelId="{2C80282F-73B6-40C5-B5CF-89A758119478}" type="presParOf" srcId="{7E2537A2-AC36-4FE9-A4AC-A5EFCCC837FF}" destId="{C239FBE7-8070-4DE4-86D1-7BBFD7A9953A}" srcOrd="6" destOrd="0" presId="urn:microsoft.com/office/officeart/2005/8/layout/cycle8"/>
    <dgm:cxn modelId="{5E33C852-18FD-43AF-A1B4-4C45E1CAE173}" type="presParOf" srcId="{7E2537A2-AC36-4FE9-A4AC-A5EFCCC837FF}" destId="{DB061529-AA1D-4C01-9D6B-D208C258428F}" srcOrd="7" destOrd="0" presId="urn:microsoft.com/office/officeart/2005/8/layout/cycle8"/>
    <dgm:cxn modelId="{2D554633-CDEF-4216-8230-A0FA90265D63}" type="presParOf" srcId="{7E2537A2-AC36-4FE9-A4AC-A5EFCCC837FF}" destId="{A6E6C400-5929-4DD3-973B-E3C596B2DE90}" srcOrd="8" destOrd="0" presId="urn:microsoft.com/office/officeart/2005/8/layout/cycle8"/>
    <dgm:cxn modelId="{BBA4B8DC-4118-4B70-83F4-37FAF814D0AF}" type="presParOf" srcId="{7E2537A2-AC36-4FE9-A4AC-A5EFCCC837FF}" destId="{5E66B91F-1FE1-4C3A-B832-68BA59E78408}" srcOrd="9" destOrd="0" presId="urn:microsoft.com/office/officeart/2005/8/layout/cycle8"/>
    <dgm:cxn modelId="{833EA0D7-A2F3-4AEA-92B8-951BA85651BA}" type="presParOf" srcId="{7E2537A2-AC36-4FE9-A4AC-A5EFCCC837FF}" destId="{DF4C0EDB-AEE6-434D-BD70-207EF25A5FC0}" srcOrd="10" destOrd="0" presId="urn:microsoft.com/office/officeart/2005/8/layout/cycle8"/>
    <dgm:cxn modelId="{6B7393D2-E90C-4B58-8BC3-90FC66420A70}" type="presParOf" srcId="{7E2537A2-AC36-4FE9-A4AC-A5EFCCC837FF}" destId="{4C9C66A0-865A-4110-8B9A-41A3772DC30B}" srcOrd="11" destOrd="0" presId="urn:microsoft.com/office/officeart/2005/8/layout/cycle8"/>
    <dgm:cxn modelId="{8F2B38BF-D9AD-46F0-82AA-739F7498B6BC}" type="presParOf" srcId="{7E2537A2-AC36-4FE9-A4AC-A5EFCCC837FF}" destId="{CC739A9A-6569-485F-A6B6-54D4B97DC97A}" srcOrd="12" destOrd="0" presId="urn:microsoft.com/office/officeart/2005/8/layout/cycle8"/>
    <dgm:cxn modelId="{5BEAAE3D-A1EF-4771-A187-49854E2E4CE9}" type="presParOf" srcId="{7E2537A2-AC36-4FE9-A4AC-A5EFCCC837FF}" destId="{AD688397-3504-4B19-BC39-012A486FD462}" srcOrd="13" destOrd="0" presId="urn:microsoft.com/office/officeart/2005/8/layout/cycle8"/>
    <dgm:cxn modelId="{4F41234E-AB1E-43F4-81E5-4A436492DB8C}" type="presParOf" srcId="{7E2537A2-AC36-4FE9-A4AC-A5EFCCC837FF}" destId="{D5D59690-6E11-4548-9324-7C92DA9E240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9EAC5-87D2-4B4A-97EF-A6D862FF90F0}" type="doc">
      <dgm:prSet loTypeId="urn:microsoft.com/office/officeart/2005/8/layout/gear1" loCatId="cycle" qsTypeId="urn:microsoft.com/office/officeart/2005/8/quickstyle/simple1" qsCatId="simple" csTypeId="urn:microsoft.com/office/officeart/2005/8/colors/accent2_4" csCatId="accent2" phldr="1"/>
      <dgm:spPr/>
    </dgm:pt>
    <dgm:pt modelId="{182D0535-4B00-4B54-A50C-6185A55DB571}">
      <dgm:prSet phldrT="[Texto]"/>
      <dgm:spPr/>
      <dgm:t>
        <a:bodyPr/>
        <a:lstStyle/>
        <a:p>
          <a:r>
            <a:rPr lang="es-ES" dirty="0" smtClean="0"/>
            <a:t>Sector 3</a:t>
          </a:r>
          <a:endParaRPr lang="es-ES" dirty="0"/>
        </a:p>
      </dgm:t>
    </dgm:pt>
    <dgm:pt modelId="{DE066377-C5C2-4E67-A116-6E43EA4CA14E}" type="parTrans" cxnId="{8AF74A08-A4B2-4F57-846E-AD1252E96779}">
      <dgm:prSet/>
      <dgm:spPr/>
      <dgm:t>
        <a:bodyPr/>
        <a:lstStyle/>
        <a:p>
          <a:endParaRPr lang="es-ES"/>
        </a:p>
      </dgm:t>
    </dgm:pt>
    <dgm:pt modelId="{5F3AE027-170F-46B2-8B4C-33FDA379AC78}" type="sibTrans" cxnId="{8AF74A08-A4B2-4F57-846E-AD1252E96779}">
      <dgm:prSet/>
      <dgm:spPr/>
      <dgm:t>
        <a:bodyPr/>
        <a:lstStyle/>
        <a:p>
          <a:endParaRPr lang="es-ES"/>
        </a:p>
      </dgm:t>
    </dgm:pt>
    <dgm:pt modelId="{8180CA21-343B-4AF6-8494-DE68B84748D1}">
      <dgm:prSet phldrT="[Texto]"/>
      <dgm:spPr/>
      <dgm:t>
        <a:bodyPr/>
        <a:lstStyle/>
        <a:p>
          <a:r>
            <a:rPr lang="es-ES" dirty="0" smtClean="0"/>
            <a:t>Sector 2</a:t>
          </a:r>
          <a:endParaRPr lang="es-ES" dirty="0"/>
        </a:p>
      </dgm:t>
    </dgm:pt>
    <dgm:pt modelId="{AA8BA023-151E-4CAA-93CB-8A7353B08B68}" type="parTrans" cxnId="{164C3C5E-1630-49E8-93B3-F25EC02F1382}">
      <dgm:prSet/>
      <dgm:spPr/>
      <dgm:t>
        <a:bodyPr/>
        <a:lstStyle/>
        <a:p>
          <a:endParaRPr lang="es-ES"/>
        </a:p>
      </dgm:t>
    </dgm:pt>
    <dgm:pt modelId="{667160F7-4D68-4304-AB12-ACB67594370A}" type="sibTrans" cxnId="{164C3C5E-1630-49E8-93B3-F25EC02F1382}">
      <dgm:prSet/>
      <dgm:spPr/>
      <dgm:t>
        <a:bodyPr/>
        <a:lstStyle/>
        <a:p>
          <a:endParaRPr lang="es-ES"/>
        </a:p>
      </dgm:t>
    </dgm:pt>
    <dgm:pt modelId="{F75BAAAC-60DB-4CCC-969D-F02CDABCB4B5}">
      <dgm:prSet phldrT="[Texto]"/>
      <dgm:spPr/>
      <dgm:t>
        <a:bodyPr/>
        <a:lstStyle/>
        <a:p>
          <a:r>
            <a:rPr lang="es-ES" dirty="0" smtClean="0"/>
            <a:t>Sector 1</a:t>
          </a:r>
          <a:endParaRPr lang="es-ES" dirty="0"/>
        </a:p>
      </dgm:t>
    </dgm:pt>
    <dgm:pt modelId="{76C2FB22-B3A1-4199-B922-B8B1E11D9F02}" type="parTrans" cxnId="{E260C9B3-DC4F-425C-A998-8BA0EDA7D738}">
      <dgm:prSet/>
      <dgm:spPr/>
      <dgm:t>
        <a:bodyPr/>
        <a:lstStyle/>
        <a:p>
          <a:endParaRPr lang="es-ES"/>
        </a:p>
      </dgm:t>
    </dgm:pt>
    <dgm:pt modelId="{4B8964FD-F8BD-43B3-9BE9-2802050BD851}" type="sibTrans" cxnId="{E260C9B3-DC4F-425C-A998-8BA0EDA7D738}">
      <dgm:prSet/>
      <dgm:spPr/>
      <dgm:t>
        <a:bodyPr/>
        <a:lstStyle/>
        <a:p>
          <a:endParaRPr lang="es-ES"/>
        </a:p>
      </dgm:t>
    </dgm:pt>
    <dgm:pt modelId="{AE063C10-0573-4B56-9945-4FCFB4CB4C56}">
      <dgm:prSet phldrT="[Texto]"/>
      <dgm:spPr/>
      <dgm:t>
        <a:bodyPr/>
        <a:lstStyle/>
        <a:p>
          <a:endParaRPr lang="es-ES" dirty="0"/>
        </a:p>
      </dgm:t>
    </dgm:pt>
    <dgm:pt modelId="{93E42666-6998-43BE-959F-1370BB29BB82}" type="parTrans" cxnId="{1B3CA91C-35E1-4BD1-B1D5-41F2A93CB189}">
      <dgm:prSet/>
      <dgm:spPr/>
      <dgm:t>
        <a:bodyPr/>
        <a:lstStyle/>
        <a:p>
          <a:endParaRPr lang="es-ES"/>
        </a:p>
      </dgm:t>
    </dgm:pt>
    <dgm:pt modelId="{F8711A33-AC48-4FD1-9E92-E3C0F582C817}" type="sibTrans" cxnId="{1B3CA91C-35E1-4BD1-B1D5-41F2A93CB189}">
      <dgm:prSet/>
      <dgm:spPr/>
      <dgm:t>
        <a:bodyPr/>
        <a:lstStyle/>
        <a:p>
          <a:endParaRPr lang="es-ES"/>
        </a:p>
      </dgm:t>
    </dgm:pt>
    <dgm:pt modelId="{67D034B9-6F2A-4AE9-808C-82EC1322DC22}">
      <dgm:prSet phldrT="[Texto]"/>
      <dgm:spPr/>
      <dgm:t>
        <a:bodyPr/>
        <a:lstStyle/>
        <a:p>
          <a:endParaRPr lang="es-ES" dirty="0"/>
        </a:p>
      </dgm:t>
    </dgm:pt>
    <dgm:pt modelId="{FDC0B332-4933-49D7-B2C6-03B46B174203}" type="parTrans" cxnId="{9CE8B12F-4736-48FC-A2EF-6016CFA1386E}">
      <dgm:prSet/>
      <dgm:spPr/>
      <dgm:t>
        <a:bodyPr/>
        <a:lstStyle/>
        <a:p>
          <a:endParaRPr lang="es-ES"/>
        </a:p>
      </dgm:t>
    </dgm:pt>
    <dgm:pt modelId="{D66A7FA7-0B7E-4286-B524-CF1B2A8D9166}" type="sibTrans" cxnId="{9CE8B12F-4736-48FC-A2EF-6016CFA1386E}">
      <dgm:prSet/>
      <dgm:spPr/>
      <dgm:t>
        <a:bodyPr/>
        <a:lstStyle/>
        <a:p>
          <a:endParaRPr lang="es-ES"/>
        </a:p>
      </dgm:t>
    </dgm:pt>
    <dgm:pt modelId="{5A84B5C7-B54F-4E63-827A-A1FC515F544D}" type="pres">
      <dgm:prSet presAssocID="{2C89EAC5-87D2-4B4A-97EF-A6D862FF90F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6B9549F-869A-4A0F-9D5D-296AEB4D9C08}" type="pres">
      <dgm:prSet presAssocID="{182D0535-4B00-4B54-A50C-6185A55DB571}" presName="gear1" presStyleLbl="node1" presStyleIdx="0" presStyleCnt="3" custScaleX="60619" custScaleY="57481" custLinFactNeighborX="-13476" custLinFactNeighborY="-2822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97F71-516C-461B-9C64-4BB3D2785D85}" type="pres">
      <dgm:prSet presAssocID="{182D0535-4B00-4B54-A50C-6185A55DB571}" presName="gear1srcNode" presStyleLbl="node1" presStyleIdx="0" presStyleCnt="3"/>
      <dgm:spPr/>
      <dgm:t>
        <a:bodyPr/>
        <a:lstStyle/>
        <a:p>
          <a:endParaRPr lang="es-ES"/>
        </a:p>
      </dgm:t>
    </dgm:pt>
    <dgm:pt modelId="{5577FC24-D5FF-4103-B80A-1EE447B48248}" type="pres">
      <dgm:prSet presAssocID="{182D0535-4B00-4B54-A50C-6185A55DB571}" presName="gear1dstNode" presStyleLbl="node1" presStyleIdx="0" presStyleCnt="3"/>
      <dgm:spPr/>
      <dgm:t>
        <a:bodyPr/>
        <a:lstStyle/>
        <a:p>
          <a:endParaRPr lang="es-ES"/>
        </a:p>
      </dgm:t>
    </dgm:pt>
    <dgm:pt modelId="{52078DD8-ED9B-4A66-BF81-CD08BBF65C9D}" type="pres">
      <dgm:prSet presAssocID="{8180CA21-343B-4AF6-8494-DE68B84748D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F6AC07-905D-4705-8831-8AB64BE79297}" type="pres">
      <dgm:prSet presAssocID="{8180CA21-343B-4AF6-8494-DE68B84748D1}" presName="gear2srcNode" presStyleLbl="node1" presStyleIdx="1" presStyleCnt="3"/>
      <dgm:spPr/>
      <dgm:t>
        <a:bodyPr/>
        <a:lstStyle/>
        <a:p>
          <a:endParaRPr lang="es-ES"/>
        </a:p>
      </dgm:t>
    </dgm:pt>
    <dgm:pt modelId="{5D479C04-4428-4106-BEB3-B163493B8295}" type="pres">
      <dgm:prSet presAssocID="{8180CA21-343B-4AF6-8494-DE68B84748D1}" presName="gear2dstNode" presStyleLbl="node1" presStyleIdx="1" presStyleCnt="3"/>
      <dgm:spPr/>
      <dgm:t>
        <a:bodyPr/>
        <a:lstStyle/>
        <a:p>
          <a:endParaRPr lang="es-ES"/>
        </a:p>
      </dgm:t>
    </dgm:pt>
    <dgm:pt modelId="{7F25D81A-72B0-40DC-8658-20D55DAF2BCE}" type="pres">
      <dgm:prSet presAssocID="{F75BAAAC-60DB-4CCC-969D-F02CDABCB4B5}" presName="gear3" presStyleLbl="node1" presStyleIdx="2" presStyleCnt="3"/>
      <dgm:spPr/>
      <dgm:t>
        <a:bodyPr/>
        <a:lstStyle/>
        <a:p>
          <a:endParaRPr lang="es-ES"/>
        </a:p>
      </dgm:t>
    </dgm:pt>
    <dgm:pt modelId="{0CBB151D-2BD9-4CD8-B30D-8A226C378ECE}" type="pres">
      <dgm:prSet presAssocID="{F75BAAAC-60DB-4CCC-969D-F02CDABCB4B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6FB0C-F180-4DB6-B35E-644D6B3458B2}" type="pres">
      <dgm:prSet presAssocID="{F75BAAAC-60DB-4CCC-969D-F02CDABCB4B5}" presName="gear3srcNode" presStyleLbl="node1" presStyleIdx="2" presStyleCnt="3"/>
      <dgm:spPr/>
      <dgm:t>
        <a:bodyPr/>
        <a:lstStyle/>
        <a:p>
          <a:endParaRPr lang="es-ES"/>
        </a:p>
      </dgm:t>
    </dgm:pt>
    <dgm:pt modelId="{D5191CE5-A96B-4911-BD2B-0E1EF59A959A}" type="pres">
      <dgm:prSet presAssocID="{F75BAAAC-60DB-4CCC-969D-F02CDABCB4B5}" presName="gear3dstNode" presStyleLbl="node1" presStyleIdx="2" presStyleCnt="3"/>
      <dgm:spPr/>
      <dgm:t>
        <a:bodyPr/>
        <a:lstStyle/>
        <a:p>
          <a:endParaRPr lang="es-ES"/>
        </a:p>
      </dgm:t>
    </dgm:pt>
    <dgm:pt modelId="{A39662BF-3185-4A02-BA1B-766E1DF492AB}" type="pres">
      <dgm:prSet presAssocID="{5F3AE027-170F-46B2-8B4C-33FDA379AC78}" presName="connector1" presStyleLbl="sibTrans2D1" presStyleIdx="0" presStyleCnt="3" custAng="321322" custScaleX="57732" custScaleY="56621" custLinFactNeighborX="-7550" custLinFactNeighborY="-20135"/>
      <dgm:spPr/>
      <dgm:t>
        <a:bodyPr/>
        <a:lstStyle/>
        <a:p>
          <a:endParaRPr lang="es-ES"/>
        </a:p>
      </dgm:t>
    </dgm:pt>
    <dgm:pt modelId="{AAACB514-DC4D-42FF-A705-26E8B9FB3195}" type="pres">
      <dgm:prSet presAssocID="{667160F7-4D68-4304-AB12-ACB67594370A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EAF7ACBD-F7A1-4B5B-A1C5-964D0B5A874D}" type="pres">
      <dgm:prSet presAssocID="{4B8964FD-F8BD-43B3-9BE9-2802050BD85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9CE8B12F-4736-48FC-A2EF-6016CFA1386E}" srcId="{2C89EAC5-87D2-4B4A-97EF-A6D862FF90F0}" destId="{67D034B9-6F2A-4AE9-808C-82EC1322DC22}" srcOrd="4" destOrd="0" parTransId="{FDC0B332-4933-49D7-B2C6-03B46B174203}" sibTransId="{D66A7FA7-0B7E-4286-B524-CF1B2A8D9166}"/>
    <dgm:cxn modelId="{77C855A9-597B-441E-968E-8CE22C6A2E40}" type="presOf" srcId="{667160F7-4D68-4304-AB12-ACB67594370A}" destId="{AAACB514-DC4D-42FF-A705-26E8B9FB3195}" srcOrd="0" destOrd="0" presId="urn:microsoft.com/office/officeart/2005/8/layout/gear1"/>
    <dgm:cxn modelId="{3DCB89ED-0468-4AF6-8D8B-3B73F62E7996}" type="presOf" srcId="{182D0535-4B00-4B54-A50C-6185A55DB571}" destId="{51097F71-516C-461B-9C64-4BB3D2785D85}" srcOrd="1" destOrd="0" presId="urn:microsoft.com/office/officeart/2005/8/layout/gear1"/>
    <dgm:cxn modelId="{747A09FF-4FEF-4D95-BF9A-BC6D3571B145}" type="presOf" srcId="{8180CA21-343B-4AF6-8494-DE68B84748D1}" destId="{5D479C04-4428-4106-BEB3-B163493B8295}" srcOrd="2" destOrd="0" presId="urn:microsoft.com/office/officeart/2005/8/layout/gear1"/>
    <dgm:cxn modelId="{D4ADF9F7-565F-473B-A8FE-20F717EBE111}" type="presOf" srcId="{8180CA21-343B-4AF6-8494-DE68B84748D1}" destId="{52078DD8-ED9B-4A66-BF81-CD08BBF65C9D}" srcOrd="0" destOrd="0" presId="urn:microsoft.com/office/officeart/2005/8/layout/gear1"/>
    <dgm:cxn modelId="{C3F3C28A-5027-47AB-8455-C7D6FE2453A4}" type="presOf" srcId="{5F3AE027-170F-46B2-8B4C-33FDA379AC78}" destId="{A39662BF-3185-4A02-BA1B-766E1DF492AB}" srcOrd="0" destOrd="0" presId="urn:microsoft.com/office/officeart/2005/8/layout/gear1"/>
    <dgm:cxn modelId="{B74BAAE8-3BBD-45ED-8BAE-879CC9853020}" type="presOf" srcId="{8180CA21-343B-4AF6-8494-DE68B84748D1}" destId="{A5F6AC07-905D-4705-8831-8AB64BE79297}" srcOrd="1" destOrd="0" presId="urn:microsoft.com/office/officeart/2005/8/layout/gear1"/>
    <dgm:cxn modelId="{05B4B538-ACEF-4863-AEF9-57956E37FB62}" type="presOf" srcId="{F75BAAAC-60DB-4CCC-969D-F02CDABCB4B5}" destId="{0CBB151D-2BD9-4CD8-B30D-8A226C378ECE}" srcOrd="1" destOrd="0" presId="urn:microsoft.com/office/officeart/2005/8/layout/gear1"/>
    <dgm:cxn modelId="{8AF74A08-A4B2-4F57-846E-AD1252E96779}" srcId="{2C89EAC5-87D2-4B4A-97EF-A6D862FF90F0}" destId="{182D0535-4B00-4B54-A50C-6185A55DB571}" srcOrd="0" destOrd="0" parTransId="{DE066377-C5C2-4E67-A116-6E43EA4CA14E}" sibTransId="{5F3AE027-170F-46B2-8B4C-33FDA379AC78}"/>
    <dgm:cxn modelId="{9F449B4B-C917-4C5C-8F24-B17E96A432C0}" type="presOf" srcId="{2C89EAC5-87D2-4B4A-97EF-A6D862FF90F0}" destId="{5A84B5C7-B54F-4E63-827A-A1FC515F544D}" srcOrd="0" destOrd="0" presId="urn:microsoft.com/office/officeart/2005/8/layout/gear1"/>
    <dgm:cxn modelId="{8C46303E-D3BB-4811-9F80-787013087639}" type="presOf" srcId="{F75BAAAC-60DB-4CCC-969D-F02CDABCB4B5}" destId="{7696FB0C-F180-4DB6-B35E-644D6B3458B2}" srcOrd="2" destOrd="0" presId="urn:microsoft.com/office/officeart/2005/8/layout/gear1"/>
    <dgm:cxn modelId="{4B467C8C-B851-45E0-B4C1-85147A2C0186}" type="presOf" srcId="{F75BAAAC-60DB-4CCC-969D-F02CDABCB4B5}" destId="{D5191CE5-A96B-4911-BD2B-0E1EF59A959A}" srcOrd="3" destOrd="0" presId="urn:microsoft.com/office/officeart/2005/8/layout/gear1"/>
    <dgm:cxn modelId="{E260C9B3-DC4F-425C-A998-8BA0EDA7D738}" srcId="{2C89EAC5-87D2-4B4A-97EF-A6D862FF90F0}" destId="{F75BAAAC-60DB-4CCC-969D-F02CDABCB4B5}" srcOrd="2" destOrd="0" parTransId="{76C2FB22-B3A1-4199-B922-B8B1E11D9F02}" sibTransId="{4B8964FD-F8BD-43B3-9BE9-2802050BD851}"/>
    <dgm:cxn modelId="{20C5FEC6-F4D2-46D7-959F-5230E1962C09}" type="presOf" srcId="{182D0535-4B00-4B54-A50C-6185A55DB571}" destId="{F6B9549F-869A-4A0F-9D5D-296AEB4D9C08}" srcOrd="0" destOrd="0" presId="urn:microsoft.com/office/officeart/2005/8/layout/gear1"/>
    <dgm:cxn modelId="{B6513184-A244-4F82-B1BD-D6CB41B2E700}" type="presOf" srcId="{4B8964FD-F8BD-43B3-9BE9-2802050BD851}" destId="{EAF7ACBD-F7A1-4B5B-A1C5-964D0B5A874D}" srcOrd="0" destOrd="0" presId="urn:microsoft.com/office/officeart/2005/8/layout/gear1"/>
    <dgm:cxn modelId="{1B3CA91C-35E1-4BD1-B1D5-41F2A93CB189}" srcId="{2C89EAC5-87D2-4B4A-97EF-A6D862FF90F0}" destId="{AE063C10-0573-4B56-9945-4FCFB4CB4C56}" srcOrd="3" destOrd="0" parTransId="{93E42666-6998-43BE-959F-1370BB29BB82}" sibTransId="{F8711A33-AC48-4FD1-9E92-E3C0F582C817}"/>
    <dgm:cxn modelId="{3002EF79-9F18-43B6-808D-C05CA0C13BC3}" type="presOf" srcId="{182D0535-4B00-4B54-A50C-6185A55DB571}" destId="{5577FC24-D5FF-4103-B80A-1EE447B48248}" srcOrd="2" destOrd="0" presId="urn:microsoft.com/office/officeart/2005/8/layout/gear1"/>
    <dgm:cxn modelId="{164C3C5E-1630-49E8-93B3-F25EC02F1382}" srcId="{2C89EAC5-87D2-4B4A-97EF-A6D862FF90F0}" destId="{8180CA21-343B-4AF6-8494-DE68B84748D1}" srcOrd="1" destOrd="0" parTransId="{AA8BA023-151E-4CAA-93CB-8A7353B08B68}" sibTransId="{667160F7-4D68-4304-AB12-ACB67594370A}"/>
    <dgm:cxn modelId="{F931E657-A2DA-4E8F-B6AE-AA5F6F2F2E9E}" type="presOf" srcId="{F75BAAAC-60DB-4CCC-969D-F02CDABCB4B5}" destId="{7F25D81A-72B0-40DC-8658-20D55DAF2BCE}" srcOrd="0" destOrd="0" presId="urn:microsoft.com/office/officeart/2005/8/layout/gear1"/>
    <dgm:cxn modelId="{6F48AF71-7E67-41C5-9303-12D9D81472AD}" type="presParOf" srcId="{5A84B5C7-B54F-4E63-827A-A1FC515F544D}" destId="{F6B9549F-869A-4A0F-9D5D-296AEB4D9C08}" srcOrd="0" destOrd="0" presId="urn:microsoft.com/office/officeart/2005/8/layout/gear1"/>
    <dgm:cxn modelId="{217F2D06-8360-45BD-84B9-0631AA1E2389}" type="presParOf" srcId="{5A84B5C7-B54F-4E63-827A-A1FC515F544D}" destId="{51097F71-516C-461B-9C64-4BB3D2785D85}" srcOrd="1" destOrd="0" presId="urn:microsoft.com/office/officeart/2005/8/layout/gear1"/>
    <dgm:cxn modelId="{C28D4174-5D5F-4DCE-B84D-7E27F3B5731D}" type="presParOf" srcId="{5A84B5C7-B54F-4E63-827A-A1FC515F544D}" destId="{5577FC24-D5FF-4103-B80A-1EE447B48248}" srcOrd="2" destOrd="0" presId="urn:microsoft.com/office/officeart/2005/8/layout/gear1"/>
    <dgm:cxn modelId="{660F6463-9CBE-4E8B-B762-3E8E0592DE6B}" type="presParOf" srcId="{5A84B5C7-B54F-4E63-827A-A1FC515F544D}" destId="{52078DD8-ED9B-4A66-BF81-CD08BBF65C9D}" srcOrd="3" destOrd="0" presId="urn:microsoft.com/office/officeart/2005/8/layout/gear1"/>
    <dgm:cxn modelId="{3C05F954-C4C0-4336-B44D-FC343EAA7FFB}" type="presParOf" srcId="{5A84B5C7-B54F-4E63-827A-A1FC515F544D}" destId="{A5F6AC07-905D-4705-8831-8AB64BE79297}" srcOrd="4" destOrd="0" presId="urn:microsoft.com/office/officeart/2005/8/layout/gear1"/>
    <dgm:cxn modelId="{3B30E1CF-82EE-4A7E-AFBB-A82E4DE42FF4}" type="presParOf" srcId="{5A84B5C7-B54F-4E63-827A-A1FC515F544D}" destId="{5D479C04-4428-4106-BEB3-B163493B8295}" srcOrd="5" destOrd="0" presId="urn:microsoft.com/office/officeart/2005/8/layout/gear1"/>
    <dgm:cxn modelId="{4D4021E0-B78C-43DA-9A29-C68FEEFC9C66}" type="presParOf" srcId="{5A84B5C7-B54F-4E63-827A-A1FC515F544D}" destId="{7F25D81A-72B0-40DC-8658-20D55DAF2BCE}" srcOrd="6" destOrd="0" presId="urn:microsoft.com/office/officeart/2005/8/layout/gear1"/>
    <dgm:cxn modelId="{2A6BFED0-0C2F-47A8-BD3B-9EDF443F75FA}" type="presParOf" srcId="{5A84B5C7-B54F-4E63-827A-A1FC515F544D}" destId="{0CBB151D-2BD9-4CD8-B30D-8A226C378ECE}" srcOrd="7" destOrd="0" presId="urn:microsoft.com/office/officeart/2005/8/layout/gear1"/>
    <dgm:cxn modelId="{845309C1-1003-4094-85EA-9582098211ED}" type="presParOf" srcId="{5A84B5C7-B54F-4E63-827A-A1FC515F544D}" destId="{7696FB0C-F180-4DB6-B35E-644D6B3458B2}" srcOrd="8" destOrd="0" presId="urn:microsoft.com/office/officeart/2005/8/layout/gear1"/>
    <dgm:cxn modelId="{DDCD7841-A530-41A9-82F2-F548779A641B}" type="presParOf" srcId="{5A84B5C7-B54F-4E63-827A-A1FC515F544D}" destId="{D5191CE5-A96B-4911-BD2B-0E1EF59A959A}" srcOrd="9" destOrd="0" presId="urn:microsoft.com/office/officeart/2005/8/layout/gear1"/>
    <dgm:cxn modelId="{9E3EC980-C723-4442-BA52-174D625643C6}" type="presParOf" srcId="{5A84B5C7-B54F-4E63-827A-A1FC515F544D}" destId="{A39662BF-3185-4A02-BA1B-766E1DF492AB}" srcOrd="10" destOrd="0" presId="urn:microsoft.com/office/officeart/2005/8/layout/gear1"/>
    <dgm:cxn modelId="{6C447614-A2CD-4FD1-9732-63E58D286A4C}" type="presParOf" srcId="{5A84B5C7-B54F-4E63-827A-A1FC515F544D}" destId="{AAACB514-DC4D-42FF-A705-26E8B9FB3195}" srcOrd="11" destOrd="0" presId="urn:microsoft.com/office/officeart/2005/8/layout/gear1"/>
    <dgm:cxn modelId="{8E6100FE-7F61-4351-8538-67CCB381CC27}" type="presParOf" srcId="{5A84B5C7-B54F-4E63-827A-A1FC515F544D}" destId="{EAF7ACBD-F7A1-4B5B-A1C5-964D0B5A874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A53A51-5020-49A7-9E33-271DE25D96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D621F7-D160-4A75-8F04-2BD902D9DEA9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LEY 41/2010</a:t>
          </a:r>
          <a:endParaRPr lang="es-ES" sz="2000" b="1" dirty="0">
            <a:solidFill>
              <a:schemeClr val="tx1"/>
            </a:solidFill>
          </a:endParaRPr>
        </a:p>
      </dgm:t>
    </dgm:pt>
    <dgm:pt modelId="{6E45FA42-3EB2-4DEA-9892-96BD38F392C4}" type="parTrans" cxnId="{2CC151E7-F7C7-4292-A419-4AE94902EF50}">
      <dgm:prSet/>
      <dgm:spPr/>
      <dgm:t>
        <a:bodyPr/>
        <a:lstStyle/>
        <a:p>
          <a:endParaRPr lang="es-ES"/>
        </a:p>
      </dgm:t>
    </dgm:pt>
    <dgm:pt modelId="{3ADDB4D0-19A3-4C30-BEA6-95779C1B7BF5}" type="sibTrans" cxnId="{2CC151E7-F7C7-4292-A419-4AE94902EF50}">
      <dgm:prSet/>
      <dgm:spPr/>
      <dgm:t>
        <a:bodyPr/>
        <a:lstStyle/>
        <a:p>
          <a:endParaRPr lang="es-ES"/>
        </a:p>
      </dgm:t>
    </dgm:pt>
    <dgm:pt modelId="{56E3DE8C-2556-4351-99F7-9B0C6C5CF427}">
      <dgm:prSet phldrT="[Texto]"/>
      <dgm:spPr/>
      <dgm:t>
        <a:bodyPr/>
        <a:lstStyle/>
        <a:p>
          <a:r>
            <a:rPr lang="es-ES" dirty="0" smtClean="0"/>
            <a:t>Vertidos en el mar</a:t>
          </a:r>
          <a:endParaRPr lang="es-ES" dirty="0"/>
        </a:p>
      </dgm:t>
    </dgm:pt>
    <dgm:pt modelId="{7194DF97-1CE6-48E8-BA65-FB387C5CF0BD}" type="parTrans" cxnId="{623365C5-4253-41DA-88EF-8147A172DC9A}">
      <dgm:prSet/>
      <dgm:spPr/>
      <dgm:t>
        <a:bodyPr/>
        <a:lstStyle/>
        <a:p>
          <a:endParaRPr lang="es-ES"/>
        </a:p>
      </dgm:t>
    </dgm:pt>
    <dgm:pt modelId="{78F5281C-69A1-4981-B234-A9FF8500D4D9}" type="sibTrans" cxnId="{623365C5-4253-41DA-88EF-8147A172DC9A}">
      <dgm:prSet/>
      <dgm:spPr/>
      <dgm:t>
        <a:bodyPr/>
        <a:lstStyle/>
        <a:p>
          <a:endParaRPr lang="es-ES"/>
        </a:p>
      </dgm:t>
    </dgm:pt>
    <dgm:pt modelId="{0B429296-1C68-48E4-B9B3-3230CD0D53BD}">
      <dgm:prSet phldrT="[Texto]"/>
      <dgm:spPr/>
      <dgm:t>
        <a:bodyPr/>
        <a:lstStyle/>
        <a:p>
          <a:r>
            <a:rPr lang="es-ES" dirty="0" smtClean="0"/>
            <a:t>Red de Áreas Marinas Protegidas</a:t>
          </a:r>
          <a:endParaRPr lang="es-ES" dirty="0"/>
        </a:p>
      </dgm:t>
    </dgm:pt>
    <dgm:pt modelId="{4D79A665-74A2-4220-9341-43125FAF3878}" type="parTrans" cxnId="{E6B4F318-F1FD-4590-84D6-459CE65E5B3E}">
      <dgm:prSet/>
      <dgm:spPr/>
      <dgm:t>
        <a:bodyPr/>
        <a:lstStyle/>
        <a:p>
          <a:endParaRPr lang="es-ES"/>
        </a:p>
      </dgm:t>
    </dgm:pt>
    <dgm:pt modelId="{8918DD04-9CA8-41CB-B30C-C7801D73D0E7}" type="sibTrans" cxnId="{E6B4F318-F1FD-4590-84D6-459CE65E5B3E}">
      <dgm:prSet/>
      <dgm:spPr/>
      <dgm:t>
        <a:bodyPr/>
        <a:lstStyle/>
        <a:p>
          <a:endParaRPr lang="es-ES"/>
        </a:p>
      </dgm:t>
    </dgm:pt>
    <dgm:pt modelId="{7640D279-789D-44EB-9F11-29C315136CF3}">
      <dgm:prSet phldrT="[Texto]"/>
      <dgm:spPr/>
      <dgm:t>
        <a:bodyPr/>
        <a:lstStyle/>
        <a:p>
          <a:r>
            <a:rPr lang="es-ES" dirty="0" smtClean="0"/>
            <a:t>Estrategias marinas de España</a:t>
          </a:r>
          <a:endParaRPr lang="es-ES" dirty="0"/>
        </a:p>
      </dgm:t>
    </dgm:pt>
    <dgm:pt modelId="{20E95BAC-B0BB-411F-AD5F-4208DEA5F64B}" type="parTrans" cxnId="{9F998A98-5F51-4FFB-98BB-7173B5055837}">
      <dgm:prSet/>
      <dgm:spPr/>
      <dgm:t>
        <a:bodyPr/>
        <a:lstStyle/>
        <a:p>
          <a:endParaRPr lang="es-ES"/>
        </a:p>
      </dgm:t>
    </dgm:pt>
    <dgm:pt modelId="{5D6F4B52-50E3-48E3-94B6-2E367EC594B6}" type="sibTrans" cxnId="{9F998A98-5F51-4FFB-98BB-7173B5055837}">
      <dgm:prSet/>
      <dgm:spPr/>
      <dgm:t>
        <a:bodyPr/>
        <a:lstStyle/>
        <a:p>
          <a:endParaRPr lang="es-ES"/>
        </a:p>
      </dgm:t>
    </dgm:pt>
    <dgm:pt modelId="{E018B2C3-15ED-42C0-A878-06775DCE58ED}" type="pres">
      <dgm:prSet presAssocID="{BFA53A51-5020-49A7-9E33-271DE25D96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656A79-9B24-46E1-9090-8BCDF2560244}" type="pres">
      <dgm:prSet presAssocID="{86D621F7-D160-4A75-8F04-2BD902D9DEA9}" presName="node" presStyleLbl="node1" presStyleIdx="0" presStyleCnt="4" custScaleX="174511" custScaleY="55389" custLinFactNeighborX="-1173" custLinFactNeighborY="-42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356C1C-99B6-45DE-A776-B808A7234B81}" type="pres">
      <dgm:prSet presAssocID="{3ADDB4D0-19A3-4C30-BEA6-95779C1B7BF5}" presName="sibTrans" presStyleCnt="0"/>
      <dgm:spPr/>
    </dgm:pt>
    <dgm:pt modelId="{30B6B9B1-38EC-4F36-824B-B62EC89C7EB5}" type="pres">
      <dgm:prSet presAssocID="{7640D279-789D-44EB-9F11-29C315136CF3}" presName="node" presStyleLbl="node1" presStyleIdx="1" presStyleCnt="4" custScaleX="174511" custScaleY="55389" custLinFactNeighborX="-1037" custLinFactNeighborY="-660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63A373-E416-4585-A8D3-2F0C41CCA43B}" type="pres">
      <dgm:prSet presAssocID="{5D6F4B52-50E3-48E3-94B6-2E367EC594B6}" presName="sibTrans" presStyleCnt="0"/>
      <dgm:spPr/>
    </dgm:pt>
    <dgm:pt modelId="{3693EA8E-1B78-4576-99AB-83C4F17D16E5}" type="pres">
      <dgm:prSet presAssocID="{56E3DE8C-2556-4351-99F7-9B0C6C5CF427}" presName="node" presStyleLbl="node1" presStyleIdx="2" presStyleCnt="4" custScaleX="76488" custLinFactNeighborX="1847" custLinFactNeighborY="-71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C6584-3027-464D-9978-3537D068130D}" type="pres">
      <dgm:prSet presAssocID="{78F5281C-69A1-4981-B234-A9FF8500D4D9}" presName="sibTrans" presStyleCnt="0"/>
      <dgm:spPr/>
    </dgm:pt>
    <dgm:pt modelId="{D350E206-9739-4F38-B12F-51C401A7A935}" type="pres">
      <dgm:prSet presAssocID="{0B429296-1C68-48E4-B9B3-3230CD0D53BD}" presName="node" presStyleLbl="node1" presStyleIdx="3" presStyleCnt="4" custScaleX="90279" custLinFactNeighborX="-2583" custLinFactNeighborY="-70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513CE-1D58-4295-BACB-B4566FDCA6C9}" type="presOf" srcId="{BFA53A51-5020-49A7-9E33-271DE25D9682}" destId="{E018B2C3-15ED-42C0-A878-06775DCE58ED}" srcOrd="0" destOrd="0" presId="urn:microsoft.com/office/officeart/2005/8/layout/default"/>
    <dgm:cxn modelId="{9F998A98-5F51-4FFB-98BB-7173B5055837}" srcId="{BFA53A51-5020-49A7-9E33-271DE25D9682}" destId="{7640D279-789D-44EB-9F11-29C315136CF3}" srcOrd="1" destOrd="0" parTransId="{20E95BAC-B0BB-411F-AD5F-4208DEA5F64B}" sibTransId="{5D6F4B52-50E3-48E3-94B6-2E367EC594B6}"/>
    <dgm:cxn modelId="{E6B4F318-F1FD-4590-84D6-459CE65E5B3E}" srcId="{BFA53A51-5020-49A7-9E33-271DE25D9682}" destId="{0B429296-1C68-48E4-B9B3-3230CD0D53BD}" srcOrd="3" destOrd="0" parTransId="{4D79A665-74A2-4220-9341-43125FAF3878}" sibTransId="{8918DD04-9CA8-41CB-B30C-C7801D73D0E7}"/>
    <dgm:cxn modelId="{35950C1E-90D3-4438-9B20-0D38874F67B2}" type="presOf" srcId="{7640D279-789D-44EB-9F11-29C315136CF3}" destId="{30B6B9B1-38EC-4F36-824B-B62EC89C7EB5}" srcOrd="0" destOrd="0" presId="urn:microsoft.com/office/officeart/2005/8/layout/default"/>
    <dgm:cxn modelId="{B3CC60A3-05ED-4687-ACFB-3E84472420F6}" type="presOf" srcId="{56E3DE8C-2556-4351-99F7-9B0C6C5CF427}" destId="{3693EA8E-1B78-4576-99AB-83C4F17D16E5}" srcOrd="0" destOrd="0" presId="urn:microsoft.com/office/officeart/2005/8/layout/default"/>
    <dgm:cxn modelId="{E71FF733-8208-4785-B7AF-3AC92CC9C9E4}" type="presOf" srcId="{86D621F7-D160-4A75-8F04-2BD902D9DEA9}" destId="{09656A79-9B24-46E1-9090-8BCDF2560244}" srcOrd="0" destOrd="0" presId="urn:microsoft.com/office/officeart/2005/8/layout/default"/>
    <dgm:cxn modelId="{623365C5-4253-41DA-88EF-8147A172DC9A}" srcId="{BFA53A51-5020-49A7-9E33-271DE25D9682}" destId="{56E3DE8C-2556-4351-99F7-9B0C6C5CF427}" srcOrd="2" destOrd="0" parTransId="{7194DF97-1CE6-48E8-BA65-FB387C5CF0BD}" sibTransId="{78F5281C-69A1-4981-B234-A9FF8500D4D9}"/>
    <dgm:cxn modelId="{2CC151E7-F7C7-4292-A419-4AE94902EF50}" srcId="{BFA53A51-5020-49A7-9E33-271DE25D9682}" destId="{86D621F7-D160-4A75-8F04-2BD902D9DEA9}" srcOrd="0" destOrd="0" parTransId="{6E45FA42-3EB2-4DEA-9892-96BD38F392C4}" sibTransId="{3ADDB4D0-19A3-4C30-BEA6-95779C1B7BF5}"/>
    <dgm:cxn modelId="{3D8CF77B-8E1A-49CC-8A1C-8DC7D3F76B12}" type="presOf" srcId="{0B429296-1C68-48E4-B9B3-3230CD0D53BD}" destId="{D350E206-9739-4F38-B12F-51C401A7A935}" srcOrd="0" destOrd="0" presId="urn:microsoft.com/office/officeart/2005/8/layout/default"/>
    <dgm:cxn modelId="{DB4BA843-64AF-405A-ADD9-87D405A792E6}" type="presParOf" srcId="{E018B2C3-15ED-42C0-A878-06775DCE58ED}" destId="{09656A79-9B24-46E1-9090-8BCDF2560244}" srcOrd="0" destOrd="0" presId="urn:microsoft.com/office/officeart/2005/8/layout/default"/>
    <dgm:cxn modelId="{FEC6EDF7-98CD-4D93-AAAF-441CD1508347}" type="presParOf" srcId="{E018B2C3-15ED-42C0-A878-06775DCE58ED}" destId="{5F356C1C-99B6-45DE-A776-B808A7234B81}" srcOrd="1" destOrd="0" presId="urn:microsoft.com/office/officeart/2005/8/layout/default"/>
    <dgm:cxn modelId="{F73F183D-D25D-4326-B420-1045955B9452}" type="presParOf" srcId="{E018B2C3-15ED-42C0-A878-06775DCE58ED}" destId="{30B6B9B1-38EC-4F36-824B-B62EC89C7EB5}" srcOrd="2" destOrd="0" presId="urn:microsoft.com/office/officeart/2005/8/layout/default"/>
    <dgm:cxn modelId="{FB2E1DF2-71C7-4F97-AFD7-F83B0A279499}" type="presParOf" srcId="{E018B2C3-15ED-42C0-A878-06775DCE58ED}" destId="{3563A373-E416-4585-A8D3-2F0C41CCA43B}" srcOrd="3" destOrd="0" presId="urn:microsoft.com/office/officeart/2005/8/layout/default"/>
    <dgm:cxn modelId="{3E99E5C9-690A-4B77-B7DB-567AA15EB6AF}" type="presParOf" srcId="{E018B2C3-15ED-42C0-A878-06775DCE58ED}" destId="{3693EA8E-1B78-4576-99AB-83C4F17D16E5}" srcOrd="4" destOrd="0" presId="urn:microsoft.com/office/officeart/2005/8/layout/default"/>
    <dgm:cxn modelId="{7D71CA61-F07C-4272-9997-E32C98A81723}" type="presParOf" srcId="{E018B2C3-15ED-42C0-A878-06775DCE58ED}" destId="{872C6584-3027-464D-9978-3537D068130D}" srcOrd="5" destOrd="0" presId="urn:microsoft.com/office/officeart/2005/8/layout/default"/>
    <dgm:cxn modelId="{CEB955FA-6C39-4743-A8BD-E124B8527A37}" type="presParOf" srcId="{E018B2C3-15ED-42C0-A878-06775DCE58ED}" destId="{D350E206-9739-4F38-B12F-51C401A7A935}" srcOrd="6" destOrd="0" presId="urn:microsoft.com/office/officeart/2005/8/layout/defaul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00E26C-EB50-4208-A996-794B0D8D12E2}">
      <dsp:nvSpPr>
        <dsp:cNvPr id="0" name=""/>
        <dsp:cNvSpPr/>
      </dsp:nvSpPr>
      <dsp:spPr>
        <a:xfrm>
          <a:off x="2359463" y="190532"/>
          <a:ext cx="3485652" cy="18586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Red Europea de vigilancia marítima</a:t>
          </a:r>
          <a:endParaRPr lang="es-ES" sz="1700" kern="1200" dirty="0"/>
        </a:p>
      </dsp:txBody>
      <dsp:txXfrm>
        <a:off x="2824217" y="515788"/>
        <a:ext cx="2556145" cy="836373"/>
      </dsp:txXfrm>
    </dsp:sp>
    <dsp:sp modelId="{FAAB9570-3A58-47B2-9AE1-D772F47FC4A5}">
      <dsp:nvSpPr>
        <dsp:cNvPr id="0" name=""/>
        <dsp:cNvSpPr/>
      </dsp:nvSpPr>
      <dsp:spPr>
        <a:xfrm>
          <a:off x="3965651" y="1236148"/>
          <a:ext cx="3465746" cy="1858608"/>
        </a:xfrm>
        <a:prstGeom prst="ellipse">
          <a:avLst/>
        </a:prstGeom>
        <a:solidFill>
          <a:schemeClr val="accent3">
            <a:alpha val="50000"/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Datos e información</a:t>
          </a:r>
          <a:endParaRPr lang="es-ES" sz="1600" kern="1200" dirty="0"/>
        </a:p>
      </dsp:txBody>
      <dsp:txXfrm>
        <a:off x="5025592" y="1716288"/>
        <a:ext cx="2079448" cy="1022234"/>
      </dsp:txXfrm>
    </dsp:sp>
    <dsp:sp modelId="{170F663C-7E55-4660-83AB-A74DE06E0270}">
      <dsp:nvSpPr>
        <dsp:cNvPr id="0" name=""/>
        <dsp:cNvSpPr/>
      </dsp:nvSpPr>
      <dsp:spPr>
        <a:xfrm>
          <a:off x="1018285" y="1236148"/>
          <a:ext cx="3465207" cy="1858608"/>
        </a:xfrm>
        <a:prstGeom prst="ellipse">
          <a:avLst/>
        </a:prstGeom>
        <a:solidFill>
          <a:schemeClr val="accent3">
            <a:alpha val="50000"/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Ordenación espacial marítima y gestión integrada de zonas costeras</a:t>
          </a:r>
          <a:endParaRPr lang="es-ES" sz="1600" kern="1200" dirty="0"/>
        </a:p>
      </dsp:txBody>
      <dsp:txXfrm>
        <a:off x="1344592" y="1716288"/>
        <a:ext cx="2079124" cy="10222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5C186-1329-4FD2-9255-FF920CBB1D8D}">
      <dsp:nvSpPr>
        <dsp:cNvPr id="0" name=""/>
        <dsp:cNvSpPr/>
      </dsp:nvSpPr>
      <dsp:spPr>
        <a:xfrm rot="5400000">
          <a:off x="-142898" y="153664"/>
          <a:ext cx="952658" cy="6668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-142898" y="153664"/>
        <a:ext cx="952658" cy="666861"/>
      </dsp:txXfrm>
    </dsp:sp>
    <dsp:sp modelId="{80449DDE-B99D-4F7A-9BBF-194AA0C2DF26}">
      <dsp:nvSpPr>
        <dsp:cNvPr id="0" name=""/>
        <dsp:cNvSpPr/>
      </dsp:nvSpPr>
      <dsp:spPr>
        <a:xfrm rot="5400000">
          <a:off x="3449368" y="-2771741"/>
          <a:ext cx="619228" cy="6184242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 ESATBLECER LOS OBJETIVOS DE LA ORDENACIÓN DEL ESPACIO MARÍTIMO</a:t>
          </a:r>
          <a:endParaRPr lang="es-ES" sz="1800" kern="1200" dirty="0"/>
        </a:p>
      </dsp:txBody>
      <dsp:txXfrm rot="5400000">
        <a:off x="3449368" y="-2771741"/>
        <a:ext cx="619228" cy="6184242"/>
      </dsp:txXfrm>
    </dsp:sp>
    <dsp:sp modelId="{BE020F56-DA1A-4022-901E-137DCFC9AE74}">
      <dsp:nvSpPr>
        <dsp:cNvPr id="0" name=""/>
        <dsp:cNvSpPr/>
      </dsp:nvSpPr>
      <dsp:spPr>
        <a:xfrm rot="5400000">
          <a:off x="-142898" y="993569"/>
          <a:ext cx="952658" cy="666861"/>
        </a:xfrm>
        <a:prstGeom prst="chevron">
          <a:avLst/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 w="55000" cap="flat" cmpd="thickThin" algn="ctr">
          <a:solidFill>
            <a:schemeClr val="accent3">
              <a:hueOff val="2906152"/>
              <a:satOff val="-9286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-142898" y="993569"/>
        <a:ext cx="952658" cy="666861"/>
      </dsp:txXfrm>
    </dsp:sp>
    <dsp:sp modelId="{6FF3C0E9-1DB9-497C-A0B4-A0E8927D02DF}">
      <dsp:nvSpPr>
        <dsp:cNvPr id="0" name=""/>
        <dsp:cNvSpPr/>
      </dsp:nvSpPr>
      <dsp:spPr>
        <a:xfrm rot="5400000">
          <a:off x="3449368" y="-1931836"/>
          <a:ext cx="619228" cy="6184242"/>
        </a:xfrm>
        <a:prstGeom prst="round2SameRect">
          <a:avLst/>
        </a:prstGeom>
        <a:solidFill>
          <a:srgbClr val="CCFF66">
            <a:alpha val="89804"/>
          </a:srgbClr>
        </a:solidFill>
        <a:ln w="55000" cap="flat" cmpd="thickThin" algn="ctr">
          <a:solidFill>
            <a:schemeClr val="accent3">
              <a:hueOff val="2906152"/>
              <a:satOff val="-9286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ASEGUARAR UNOS REQUISITOS</a:t>
          </a:r>
          <a:endParaRPr lang="es-ES" sz="1800" kern="1200" dirty="0"/>
        </a:p>
      </dsp:txBody>
      <dsp:txXfrm rot="5400000">
        <a:off x="3449368" y="-1931836"/>
        <a:ext cx="619228" cy="6184242"/>
      </dsp:txXfrm>
    </dsp:sp>
    <dsp:sp modelId="{665A18E8-4B70-4A17-B9D8-C17F4EE527A6}">
      <dsp:nvSpPr>
        <dsp:cNvPr id="0" name=""/>
        <dsp:cNvSpPr/>
      </dsp:nvSpPr>
      <dsp:spPr>
        <a:xfrm rot="5400000">
          <a:off x="-142898" y="1943097"/>
          <a:ext cx="952658" cy="666861"/>
        </a:xfrm>
        <a:prstGeom prst="chevron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-142898" y="1943097"/>
        <a:ext cx="952658" cy="666861"/>
      </dsp:txXfrm>
    </dsp:sp>
    <dsp:sp modelId="{D9A84CAD-6955-4608-B56C-1E05CE25C70F}">
      <dsp:nvSpPr>
        <dsp:cNvPr id="0" name=""/>
        <dsp:cNvSpPr/>
      </dsp:nvSpPr>
      <dsp:spPr>
        <a:xfrm rot="5400000">
          <a:off x="3257215" y="-968018"/>
          <a:ext cx="1003533" cy="6184242"/>
        </a:xfrm>
        <a:prstGeom prst="round2SameRect">
          <a:avLst/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ELABORAR LOS PLANES DE ORDENACIÓN DEL ESPACIO MARÍTIMO (el RD marca el procedimiento y contenido)</a:t>
          </a:r>
          <a:endParaRPr lang="es-ES" sz="1800" kern="1200" dirty="0"/>
        </a:p>
      </dsp:txBody>
      <dsp:txXfrm rot="5400000">
        <a:off x="3257215" y="-968018"/>
        <a:ext cx="1003533" cy="6184242"/>
      </dsp:txXfrm>
    </dsp:sp>
    <dsp:sp modelId="{92803551-52B4-405A-9A39-050C7A5230F1}">
      <dsp:nvSpPr>
        <dsp:cNvPr id="0" name=""/>
        <dsp:cNvSpPr/>
      </dsp:nvSpPr>
      <dsp:spPr>
        <a:xfrm rot="5400000">
          <a:off x="-142898" y="2865531"/>
          <a:ext cx="952658" cy="666861"/>
        </a:xfrm>
        <a:prstGeom prst="chevron">
          <a:avLst/>
        </a:prstGeom>
        <a:solidFill>
          <a:schemeClr val="accent3">
            <a:hueOff val="8718455"/>
            <a:satOff val="-27859"/>
            <a:lumOff val="-7059"/>
            <a:alphaOff val="0"/>
          </a:schemeClr>
        </a:solidFill>
        <a:ln w="55000" cap="flat" cmpd="thickThin" algn="ctr">
          <a:solidFill>
            <a:schemeClr val="accent3">
              <a:hueOff val="8718455"/>
              <a:satOff val="-27859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-142898" y="2865531"/>
        <a:ext cx="952658" cy="666861"/>
      </dsp:txXfrm>
    </dsp:sp>
    <dsp:sp modelId="{26B7C442-A602-4C5E-B053-FD5A4BA18861}">
      <dsp:nvSpPr>
        <dsp:cNvPr id="0" name=""/>
        <dsp:cNvSpPr/>
      </dsp:nvSpPr>
      <dsp:spPr>
        <a:xfrm rot="5400000">
          <a:off x="3449368" y="-59874"/>
          <a:ext cx="619228" cy="6184242"/>
        </a:xfrm>
        <a:prstGeom prst="round2SameRect">
          <a:avLst/>
        </a:prstGeom>
        <a:solidFill>
          <a:srgbClr val="00CC99">
            <a:alpha val="89804"/>
          </a:srgbClr>
        </a:solidFill>
        <a:ln w="55000" cap="flat" cmpd="thickThin" algn="ctr">
          <a:solidFill>
            <a:schemeClr val="accent3">
              <a:hueOff val="8718455"/>
              <a:satOff val="-27859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APROBAR LOS PLANES DE ORDENACIÓN</a:t>
          </a:r>
          <a:endParaRPr lang="es-ES" sz="1800" kern="1200" dirty="0"/>
        </a:p>
      </dsp:txBody>
      <dsp:txXfrm rot="5400000">
        <a:off x="3449368" y="-59874"/>
        <a:ext cx="619228" cy="6184242"/>
      </dsp:txXfrm>
    </dsp:sp>
    <dsp:sp modelId="{241375DA-2173-4656-B6D6-899B21C073FD}">
      <dsp:nvSpPr>
        <dsp:cNvPr id="0" name=""/>
        <dsp:cNvSpPr/>
      </dsp:nvSpPr>
      <dsp:spPr>
        <a:xfrm rot="5400000">
          <a:off x="-142898" y="3705436"/>
          <a:ext cx="952658" cy="666861"/>
        </a:xfrm>
        <a:prstGeom prst="chevron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5400000">
        <a:off x="-142898" y="3705436"/>
        <a:ext cx="952658" cy="666861"/>
      </dsp:txXfrm>
    </dsp:sp>
    <dsp:sp modelId="{CFCEB522-1D2A-4849-91EA-FC5345644D5C}">
      <dsp:nvSpPr>
        <dsp:cNvPr id="0" name=""/>
        <dsp:cNvSpPr/>
      </dsp:nvSpPr>
      <dsp:spPr>
        <a:xfrm rot="5400000">
          <a:off x="3449368" y="780030"/>
          <a:ext cx="619228" cy="6184242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55000" cap="flat" cmpd="thickThin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APLICAR LOS PLANES Y ELABORAR SEGUIMIENTO</a:t>
          </a:r>
          <a:endParaRPr lang="es-ES" sz="1800" kern="1200" dirty="0"/>
        </a:p>
      </dsp:txBody>
      <dsp:txXfrm rot="5400000">
        <a:off x="3449368" y="780030"/>
        <a:ext cx="619228" cy="61842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6E1F6-E490-43BE-B00D-F9EA7485F504}">
      <dsp:nvSpPr>
        <dsp:cNvPr id="0" name=""/>
        <dsp:cNvSpPr/>
      </dsp:nvSpPr>
      <dsp:spPr>
        <a:xfrm>
          <a:off x="1180315" y="264159"/>
          <a:ext cx="3991914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Obj</a:t>
          </a:r>
          <a:r>
            <a:rPr lang="es-ES" sz="1800" kern="1200" dirty="0" smtClean="0"/>
            <a:t>. económicos</a:t>
          </a:r>
          <a:endParaRPr lang="es-ES" sz="1800" kern="1200" dirty="0"/>
        </a:p>
      </dsp:txBody>
      <dsp:txXfrm>
        <a:off x="3284149" y="987551"/>
        <a:ext cx="1425683" cy="1016000"/>
      </dsp:txXfrm>
    </dsp:sp>
    <dsp:sp modelId="{4E2E9B2D-7DE8-4DC1-9666-21DD6345EF9C}">
      <dsp:nvSpPr>
        <dsp:cNvPr id="0" name=""/>
        <dsp:cNvSpPr/>
      </dsp:nvSpPr>
      <dsp:spPr>
        <a:xfrm>
          <a:off x="1399085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Obj</a:t>
          </a:r>
          <a:r>
            <a:rPr lang="es-ES" sz="1800" kern="1200" dirty="0" smtClean="0"/>
            <a:t>. sociales</a:t>
          </a:r>
          <a:endParaRPr lang="es-ES" sz="1800" kern="1200" dirty="0"/>
        </a:p>
      </dsp:txBody>
      <dsp:txXfrm>
        <a:off x="2211885" y="2600960"/>
        <a:ext cx="1828800" cy="894080"/>
      </dsp:txXfrm>
    </dsp:sp>
    <dsp:sp modelId="{A6E6C400-5929-4DD3-973B-E3C596B2DE90}">
      <dsp:nvSpPr>
        <dsp:cNvPr id="0" name=""/>
        <dsp:cNvSpPr/>
      </dsp:nvSpPr>
      <dsp:spPr>
        <a:xfrm>
          <a:off x="923769" y="264159"/>
          <a:ext cx="4223776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Obj</a:t>
          </a:r>
          <a:r>
            <a:rPr lang="es-ES" sz="1800" kern="1200" dirty="0" smtClean="0"/>
            <a:t>. ambientales</a:t>
          </a:r>
          <a:endParaRPr lang="es-ES" sz="1800" kern="1200" dirty="0"/>
        </a:p>
      </dsp:txBody>
      <dsp:txXfrm>
        <a:off x="1413024" y="987551"/>
        <a:ext cx="1508491" cy="1016000"/>
      </dsp:txXfrm>
    </dsp:sp>
    <dsp:sp modelId="{CC739A9A-6569-485F-A6B6-54D4B97DC97A}">
      <dsp:nvSpPr>
        <dsp:cNvPr id="0" name=""/>
        <dsp:cNvSpPr/>
      </dsp:nvSpPr>
      <dsp:spPr>
        <a:xfrm>
          <a:off x="1254781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88397-3504-4B19-BC39-012A486FD462}">
      <dsp:nvSpPr>
        <dsp:cNvPr id="0" name=""/>
        <dsp:cNvSpPr/>
      </dsp:nvSpPr>
      <dsp:spPr>
        <a:xfrm>
          <a:off x="1187757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59690-6E11-4548-9324-7C92DA9E2409}">
      <dsp:nvSpPr>
        <dsp:cNvPr id="0" name=""/>
        <dsp:cNvSpPr/>
      </dsp:nvSpPr>
      <dsp:spPr>
        <a:xfrm>
          <a:off x="1111884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B9549F-869A-4A0F-9D5D-296AEB4D9C08}">
      <dsp:nvSpPr>
        <dsp:cNvPr id="0" name=""/>
        <dsp:cNvSpPr/>
      </dsp:nvSpPr>
      <dsp:spPr>
        <a:xfrm>
          <a:off x="2569237" y="1711570"/>
          <a:ext cx="1320428" cy="1252075"/>
        </a:xfrm>
        <a:prstGeom prst="gear9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Sector 3</a:t>
          </a:r>
          <a:endParaRPr lang="es-ES" sz="1600" kern="1200" dirty="0"/>
        </a:p>
      </dsp:txBody>
      <dsp:txXfrm>
        <a:off x="2569237" y="1711570"/>
        <a:ext cx="1320428" cy="1252075"/>
      </dsp:txXfrm>
    </dsp:sp>
    <dsp:sp modelId="{52078DD8-ED9B-4A66-BF81-CD08BBF65C9D}">
      <dsp:nvSpPr>
        <dsp:cNvPr id="0" name=""/>
        <dsp:cNvSpPr/>
      </dsp:nvSpPr>
      <dsp:spPr>
        <a:xfrm>
          <a:off x="1166529" y="1348351"/>
          <a:ext cx="1584176" cy="1584176"/>
        </a:xfrm>
        <a:prstGeom prst="gear6">
          <a:avLst/>
        </a:prstGeom>
        <a:solidFill>
          <a:schemeClr val="accent2">
            <a:shade val="50000"/>
            <a:hueOff val="85574"/>
            <a:satOff val="-13656"/>
            <a:lumOff val="3352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Sector 2</a:t>
          </a:r>
          <a:endParaRPr lang="es-ES" sz="1600" kern="1200" dirty="0"/>
        </a:p>
      </dsp:txBody>
      <dsp:txXfrm>
        <a:off x="1166529" y="1348351"/>
        <a:ext cx="1584176" cy="1584176"/>
      </dsp:txXfrm>
    </dsp:sp>
    <dsp:sp modelId="{7F25D81A-72B0-40DC-8658-20D55DAF2BCE}">
      <dsp:nvSpPr>
        <dsp:cNvPr id="0" name=""/>
        <dsp:cNvSpPr/>
      </dsp:nvSpPr>
      <dsp:spPr>
        <a:xfrm rot="20700000">
          <a:off x="2053829" y="255432"/>
          <a:ext cx="1552169" cy="1552169"/>
        </a:xfrm>
        <a:prstGeom prst="gear6">
          <a:avLst/>
        </a:prstGeom>
        <a:solidFill>
          <a:schemeClr val="accent2">
            <a:shade val="50000"/>
            <a:hueOff val="85574"/>
            <a:satOff val="-13656"/>
            <a:lumOff val="3352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Sector 1</a:t>
          </a:r>
          <a:endParaRPr lang="es-ES" sz="1600" kern="1200" dirty="0"/>
        </a:p>
      </dsp:txBody>
      <dsp:txXfrm>
        <a:off x="2394265" y="595868"/>
        <a:ext cx="871296" cy="871296"/>
      </dsp:txXfrm>
    </dsp:sp>
    <dsp:sp modelId="{A39662BF-3185-4A02-BA1B-766E1DF492AB}">
      <dsp:nvSpPr>
        <dsp:cNvPr id="0" name=""/>
        <dsp:cNvSpPr/>
      </dsp:nvSpPr>
      <dsp:spPr>
        <a:xfrm rot="321322">
          <a:off x="2642573" y="1579304"/>
          <a:ext cx="1609654" cy="1578678"/>
        </a:xfrm>
        <a:prstGeom prst="circularArrow">
          <a:avLst>
            <a:gd name="adj1" fmla="val 4687"/>
            <a:gd name="adj2" fmla="val 299029"/>
            <a:gd name="adj3" fmla="val 2510441"/>
            <a:gd name="adj4" fmla="val 15873664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CB514-DC4D-42FF-A705-26E8B9FB3195}">
      <dsp:nvSpPr>
        <dsp:cNvPr id="0" name=""/>
        <dsp:cNvSpPr/>
      </dsp:nvSpPr>
      <dsp:spPr>
        <a:xfrm>
          <a:off x="885975" y="998837"/>
          <a:ext cx="2025765" cy="20257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84836"/>
            <a:satOff val="-11546"/>
            <a:lumOff val="247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7ACBD-F7A1-4B5B-A1C5-964D0B5A874D}">
      <dsp:nvSpPr>
        <dsp:cNvPr id="0" name=""/>
        <dsp:cNvSpPr/>
      </dsp:nvSpPr>
      <dsp:spPr>
        <a:xfrm>
          <a:off x="1694797" y="-83547"/>
          <a:ext cx="2184182" cy="21841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84836"/>
            <a:satOff val="-11546"/>
            <a:lumOff val="247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656A79-9B24-46E1-9090-8BCDF2560244}">
      <dsp:nvSpPr>
        <dsp:cNvPr id="0" name=""/>
        <dsp:cNvSpPr/>
      </dsp:nvSpPr>
      <dsp:spPr>
        <a:xfrm>
          <a:off x="0" y="144013"/>
          <a:ext cx="3623700" cy="690087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LEY 41/2010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0" y="144013"/>
        <a:ext cx="3623700" cy="690087"/>
      </dsp:txXfrm>
    </dsp:sp>
    <dsp:sp modelId="{30B6B9B1-38EC-4F36-824B-B62EC89C7EB5}">
      <dsp:nvSpPr>
        <dsp:cNvPr id="0" name=""/>
        <dsp:cNvSpPr/>
      </dsp:nvSpPr>
      <dsp:spPr>
        <a:xfrm>
          <a:off x="2820" y="750073"/>
          <a:ext cx="3623700" cy="690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Estrategias marinas de España</a:t>
          </a:r>
          <a:endParaRPr lang="es-ES" sz="1800" kern="1200" dirty="0"/>
        </a:p>
      </dsp:txBody>
      <dsp:txXfrm>
        <a:off x="2820" y="750073"/>
        <a:ext cx="3623700" cy="690087"/>
      </dsp:txXfrm>
    </dsp:sp>
    <dsp:sp modelId="{3693EA8E-1B78-4576-99AB-83C4F17D16E5}">
      <dsp:nvSpPr>
        <dsp:cNvPr id="0" name=""/>
        <dsp:cNvSpPr/>
      </dsp:nvSpPr>
      <dsp:spPr>
        <a:xfrm>
          <a:off x="39283" y="1584182"/>
          <a:ext cx="1588264" cy="1245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Vertidos en el mar</a:t>
          </a:r>
          <a:endParaRPr lang="es-ES" sz="1800" kern="1200" dirty="0"/>
        </a:p>
      </dsp:txBody>
      <dsp:txXfrm>
        <a:off x="39283" y="1584182"/>
        <a:ext cx="1588264" cy="1245893"/>
      </dsp:txXfrm>
    </dsp:sp>
    <dsp:sp modelId="{D350E206-9739-4F38-B12F-51C401A7A935}">
      <dsp:nvSpPr>
        <dsp:cNvPr id="0" name=""/>
        <dsp:cNvSpPr/>
      </dsp:nvSpPr>
      <dsp:spPr>
        <a:xfrm>
          <a:off x="1743208" y="1593501"/>
          <a:ext cx="1874633" cy="1245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Red de Áreas Marinas Protegidas</a:t>
          </a:r>
          <a:endParaRPr lang="es-ES" sz="1800" kern="1200" dirty="0"/>
        </a:p>
      </dsp:txBody>
      <dsp:txXfrm>
        <a:off x="1743208" y="1593501"/>
        <a:ext cx="1874633" cy="124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FFEB3-C173-48B0-AE76-64A223C4B55C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6F42D-E660-472B-9A92-2F9A24755B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E1769-B8E1-4CA7-8EDD-522FC4C4F750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2B88C-7310-4ADF-B6A8-FC4E4B86B1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6149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9A0E43-588E-4D97-A5AA-35A111EF082D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541C8C-98ED-4D6F-A463-155AD02CAC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EC9A0E43-588E-4D97-A5AA-35A111EF082D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541C8C-98ED-4D6F-A463-155AD02CAC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EC9A0E43-588E-4D97-A5AA-35A111EF082D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541C8C-98ED-4D6F-A463-155AD02CAC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22352" y="142778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5" name="4 Imagen" descr="Pegatina circular _LOG_ESTRATEG_MARINAS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16916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768752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6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EC9A0E43-588E-4D97-A5AA-35A111EF082D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1772816"/>
            <a:ext cx="3346704" cy="347472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72817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2" r:id="rId3"/>
    <p:sldLayoutId id="2147483711" r:id="rId4"/>
    <p:sldLayoutId id="2147483664" r:id="rId5"/>
    <p:sldLayoutId id="2147483712" r:id="rId6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s://webgate.ec.europa.eu/maritimeforum/sites/maritimeforum/files/styles/mare_slider/public/EU_Parliament-Adopts-Maritime-Spatial-Planning-Legislation_crop.jpg?itok=zLkZeMr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45527"/>
            <a:ext cx="6620242" cy="317981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4000" i="1" dirty="0" smtClean="0">
                <a:solidFill>
                  <a:srgbClr val="002060"/>
                </a:solidFill>
              </a:rPr>
              <a:t>El marco para la ordenación del espacio marítimo: estrategia para la protección y conservación del medio ambiente marino</a:t>
            </a:r>
            <a:r>
              <a:rPr lang="es-ES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976" y="5757688"/>
            <a:ext cx="5396136" cy="911672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600" b="1" i="1" dirty="0" smtClean="0">
                <a:solidFill>
                  <a:srgbClr val="C00000"/>
                </a:solidFill>
              </a:rPr>
              <a:t>Sagrario Arrieta Algarra</a:t>
            </a:r>
          </a:p>
          <a:p>
            <a:pPr algn="l"/>
            <a:r>
              <a:rPr lang="es-ES" sz="1600" b="1" i="1" dirty="0" smtClean="0">
                <a:solidFill>
                  <a:srgbClr val="C00000"/>
                </a:solidFill>
              </a:rPr>
              <a:t>Subdirección General para la Protección del Mar</a:t>
            </a:r>
          </a:p>
          <a:p>
            <a:pPr algn="l"/>
            <a:r>
              <a:rPr lang="es-ES" sz="1600" b="1" i="1" dirty="0" smtClean="0">
                <a:solidFill>
                  <a:srgbClr val="C00000"/>
                </a:solidFill>
              </a:rPr>
              <a:t>D.G. Sostenibilidad de la Costa y del Mar</a:t>
            </a:r>
            <a:endParaRPr lang="es-ES" sz="1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4016"/>
            <a:ext cx="819996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MAPAMA.Gob.Web-72p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5805264"/>
            <a:ext cx="305752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268760"/>
            <a:ext cx="4788024" cy="864096"/>
          </a:xfrm>
          <a:noFill/>
          <a:ln/>
        </p:spPr>
        <p:txBody>
          <a:bodyPr/>
          <a:lstStyle/>
          <a:p>
            <a:pPr algn="ctr"/>
            <a:r>
              <a:rPr lang="es-ES" sz="2400" dirty="0" smtClean="0"/>
              <a:t>Regiones marinas</a:t>
            </a:r>
            <a:endParaRPr lang="es-ES" sz="2400" dirty="0"/>
          </a:p>
        </p:txBody>
      </p:sp>
      <p:pic>
        <p:nvPicPr>
          <p:cNvPr id="1027" name="Picture 3" descr="Marine_sub-regions_20151020_Map1a_full"/>
          <p:cNvPicPr>
            <a:picLocks noChangeAspect="1" noChangeArrowheads="1"/>
          </p:cNvPicPr>
          <p:nvPr/>
        </p:nvPicPr>
        <p:blipFill>
          <a:blip r:embed="rId2" cstate="print"/>
          <a:srcRect l="21169" t="26562" r="32534" b="47655"/>
          <a:stretch>
            <a:fillRect/>
          </a:stretch>
        </p:blipFill>
        <p:spPr bwMode="auto">
          <a:xfrm>
            <a:off x="4711739" y="1916833"/>
            <a:ext cx="4117283" cy="32403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Marine_sub-regions_20151020_Map1a_full"/>
          <p:cNvPicPr>
            <a:picLocks noChangeAspect="1" noChangeArrowheads="1"/>
          </p:cNvPicPr>
          <p:nvPr/>
        </p:nvPicPr>
        <p:blipFill>
          <a:blip r:embed="rId3" cstate="print"/>
          <a:srcRect t="53230" b="23785"/>
          <a:stretch>
            <a:fillRect/>
          </a:stretch>
        </p:blipFill>
        <p:spPr bwMode="auto">
          <a:xfrm>
            <a:off x="168196" y="5229200"/>
            <a:ext cx="46553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arine_sub-regions_20151020_Map1a_full"/>
          <p:cNvPicPr>
            <a:picLocks noChangeAspect="1" noChangeArrowheads="1"/>
          </p:cNvPicPr>
          <p:nvPr/>
        </p:nvPicPr>
        <p:blipFill>
          <a:blip r:embed="rId4" cstate="print"/>
          <a:srcRect t="76125" r="13148" b="5661"/>
          <a:stretch>
            <a:fillRect/>
          </a:stretch>
        </p:blipFill>
        <p:spPr bwMode="auto">
          <a:xfrm>
            <a:off x="4539441" y="5400600"/>
            <a:ext cx="4281031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arine_sub-regions_20151020_Map1a_full"/>
          <p:cNvPicPr>
            <a:picLocks noChangeAspect="1" noChangeArrowheads="1"/>
          </p:cNvPicPr>
          <p:nvPr/>
        </p:nvPicPr>
        <p:blipFill>
          <a:blip r:embed="rId5" cstate="print"/>
          <a:srcRect l="59836" t="69008" r="4262" b="8008"/>
          <a:stretch>
            <a:fillRect/>
          </a:stretch>
        </p:blipFill>
        <p:spPr bwMode="auto">
          <a:xfrm>
            <a:off x="7452320" y="5373216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56792"/>
            <a:ext cx="4835915" cy="37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88024" y="1268760"/>
            <a:ext cx="3888432" cy="576064"/>
          </a:xfrm>
          <a:prstGeom prst="rect">
            <a:avLst/>
          </a:prstGeom>
          <a:noFill/>
          <a:ln/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Subregiones marinas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15816" y="6237312"/>
            <a:ext cx="18722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Ámbito espacial de la Directiva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9552" y="1268760"/>
            <a:ext cx="3888432" cy="576064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Regiones marinas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09328" y="1628800"/>
          <a:ext cx="6851104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Ordenación del espacio marítimo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323528" y="1700808"/>
            <a:ext cx="1296144" cy="4320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smtClean="0"/>
              <a:t>Asegurar participación de agentes interesados (en todo el proceso)</a:t>
            </a:r>
            <a:endParaRPr lang="es-ES" dirty="0"/>
          </a:p>
        </p:txBody>
      </p:sp>
      <p:grpSp>
        <p:nvGrpSpPr>
          <p:cNvPr id="9" name="8 Grupo"/>
          <p:cNvGrpSpPr/>
          <p:nvPr/>
        </p:nvGrpSpPr>
        <p:grpSpPr>
          <a:xfrm>
            <a:off x="7668344" y="1772816"/>
            <a:ext cx="1222394" cy="4032448"/>
            <a:chOff x="7668344" y="1772816"/>
            <a:chExt cx="1222394" cy="4032448"/>
          </a:xfrm>
        </p:grpSpPr>
        <p:sp>
          <p:nvSpPr>
            <p:cNvPr id="7" name="6 Flecha curvada hacia la izquierda"/>
            <p:cNvSpPr/>
            <p:nvPr/>
          </p:nvSpPr>
          <p:spPr>
            <a:xfrm flipV="1">
              <a:off x="7668344" y="1772816"/>
              <a:ext cx="1080120" cy="403244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 rot="5400000">
              <a:off x="7343437" y="3609891"/>
              <a:ext cx="244827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dirty="0" smtClean="0"/>
                <a:t>Revisar y actualizar cada 10 años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¿Cuáles son los objetivos de la ordenación del espacio marítimo?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 Acciones preparatorias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707904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-252536" y="2636912"/>
          <a:ext cx="51845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496" y="-27384"/>
            <a:ext cx="868680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2060"/>
                </a:solidFill>
              </a:rPr>
              <a:t>¿Qué actividades, usos e intereses serán objeto de ordenación? </a:t>
            </a:r>
            <a:endParaRPr lang="es-ES" sz="2800" dirty="0">
              <a:solidFill>
                <a:srgbClr val="002060"/>
              </a:solidFill>
            </a:endParaRPr>
          </a:p>
        </p:txBody>
      </p:sp>
      <p:pic>
        <p:nvPicPr>
          <p:cNvPr id="4" name="3 Imagen" descr="© Enrique Talledo - Parque eólico en Punta lucero (Pais Vasco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80728"/>
            <a:ext cx="3493687" cy="2339154"/>
          </a:xfrm>
          <a:prstGeom prst="rect">
            <a:avLst/>
          </a:prstGeom>
        </p:spPr>
      </p:pic>
      <p:pic>
        <p:nvPicPr>
          <p:cNvPr id="5" name="4 Imagen" descr="© Juan Carlos Calvín - 0708SG3064JCCalví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4309081" cy="2880320"/>
          </a:xfrm>
          <a:prstGeom prst="rect">
            <a:avLst/>
          </a:prstGeom>
        </p:spPr>
      </p:pic>
      <p:pic>
        <p:nvPicPr>
          <p:cNvPr id="6" name="5 Imagen" descr="© Marevision - C54-526137 003 Batea cultivo de mejilló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0360" y="3140968"/>
            <a:ext cx="2269078" cy="3401616"/>
          </a:xfrm>
          <a:prstGeom prst="rect">
            <a:avLst/>
          </a:prstGeom>
        </p:spPr>
      </p:pic>
      <p:pic>
        <p:nvPicPr>
          <p:cNvPr id="7" name="6 Imagen" descr="© Carlos Minguell  OCEAN-PHOTOS - CM20080223_21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996952"/>
            <a:ext cx="3397333" cy="2276872"/>
          </a:xfrm>
          <a:prstGeom prst="rect">
            <a:avLst/>
          </a:prstGeom>
        </p:spPr>
      </p:pic>
      <p:pic>
        <p:nvPicPr>
          <p:cNvPr id="8" name="7 Imagen" descr="© Enrique Touriño - Barco Portacontainers.jpg"/>
          <p:cNvPicPr>
            <a:picLocks noChangeAspect="1"/>
          </p:cNvPicPr>
          <p:nvPr/>
        </p:nvPicPr>
        <p:blipFill>
          <a:blip r:embed="rId6" cstate="print"/>
          <a:srcRect t="14476"/>
          <a:stretch>
            <a:fillRect/>
          </a:stretch>
        </p:blipFill>
        <p:spPr>
          <a:xfrm>
            <a:off x="0" y="3140968"/>
            <a:ext cx="3456434" cy="2127129"/>
          </a:xfrm>
          <a:prstGeom prst="rect">
            <a:avLst/>
          </a:prstGeom>
        </p:spPr>
      </p:pic>
      <p:pic>
        <p:nvPicPr>
          <p:cNvPr id="9" name="8 Imagen" descr="© REPSOL YPF - Plat_Casablanca_Rep__96567_tcm7-640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823763"/>
            <a:ext cx="3059832" cy="2034237"/>
          </a:xfrm>
          <a:prstGeom prst="rect">
            <a:avLst/>
          </a:prstGeom>
        </p:spPr>
      </p:pic>
      <p:pic>
        <p:nvPicPr>
          <p:cNvPr id="10" name="9 Imagen" descr="© Ministerio de Defensa - Fuerza MCM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869160"/>
            <a:ext cx="3024386" cy="201092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067944" y="9087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PESCA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92080" y="10611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ENERGÍA EÓLICA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63888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HIDROCARBUROS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948264" y="32129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ACUICULTURA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63888" y="30596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CABLES Y TUBERÍAS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07504" y="32036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NAVEGACIÓN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11560" y="49411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DEFENSA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430248"/>
          <a:ext cx="8686800" cy="523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1502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ACTIVIDADES, USOS E INTERESES (RD 363/2017)</a:t>
                      </a:r>
                      <a:endParaRPr lang="es-E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 las zonas de acuicultura,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h) las zonas de extracción de materias primas,</a:t>
                      </a:r>
                    </a:p>
                  </a:txBody>
                  <a:tcPr/>
                </a:tc>
              </a:tr>
              <a:tr h="418192">
                <a:tc>
                  <a:txBody>
                    <a:bodyPr/>
                    <a:lstStyle/>
                    <a:p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kumimoji="0" lang="pt-BR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zonas de pesca,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i) la investigación científica,</a:t>
                      </a:r>
                    </a:p>
                  </a:txBody>
                  <a:tcPr/>
                </a:tc>
              </a:tr>
              <a:tr h="1063208"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 las instalaciones para la prospección, explotación y extracción de petróleo, gas y otros recursos energéticos, y la producción de energía renovables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j) los tendidos de cables y de tuberías submarinos,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d) las rutas de transporte marítimo y el tráfico marítimo,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k) las actividades turísticas, recreativas, culturales y deportivas,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e) las zonas de vertido en el mar,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l) el patrimonio cultural submarino.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f) Zonas de interés para la Defensa Nacional y zonas de ejercicios militares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m) los elementos que deban formar parte de la infraestructura verde (art. 15 de la Ley 42/2007, del Patrimonio Natural y de la Biodiversidad).</a:t>
                      </a:r>
                      <a:endParaRPr lang="es-E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g) los espacios protegidos, los lugares y hábitats que merezcan especial atención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Actividades, usos e intereses presentes y futuros</a:t>
            </a:r>
            <a:endParaRPr lang="es-E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¿Qué ámbito espacial ?</a:t>
            </a:r>
            <a:endParaRPr lang="es-ES" dirty="0">
              <a:solidFill>
                <a:srgbClr val="002060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691680" y="1412776"/>
            <a:ext cx="7056784" cy="5184576"/>
            <a:chOff x="3564086" y="2060848"/>
            <a:chExt cx="5184378" cy="4032448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 l="17136" t="14014" r="3725" b="6982"/>
            <a:stretch>
              <a:fillRect/>
            </a:stretch>
          </p:blipFill>
          <p:spPr bwMode="auto">
            <a:xfrm>
              <a:off x="3564086" y="2060848"/>
              <a:ext cx="5184378" cy="4032448"/>
            </a:xfrm>
            <a:prstGeom prst="rect">
              <a:avLst/>
            </a:prstGeom>
            <a:noFill/>
            <a:ln w="9525" algn="ctr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4 Elipse"/>
            <p:cNvSpPr>
              <a:spLocks noChangeArrowheads="1"/>
            </p:cNvSpPr>
            <p:nvPr/>
          </p:nvSpPr>
          <p:spPr bwMode="auto">
            <a:xfrm>
              <a:off x="6859365" y="4196986"/>
              <a:ext cx="173875" cy="112894"/>
            </a:xfrm>
            <a:prstGeom prst="ellipse">
              <a:avLst/>
            </a:prstGeom>
            <a:solidFill>
              <a:srgbClr val="B7E5F7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609600" indent="-609600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s-ES" altLang="es-ES"/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 l="73296" t="81544" r="3725" b="6982"/>
          <a:stretch>
            <a:fillRect/>
          </a:stretch>
        </p:blipFill>
        <p:spPr bwMode="auto">
          <a:xfrm>
            <a:off x="5580112" y="5373216"/>
            <a:ext cx="3118466" cy="119675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2132856"/>
            <a:ext cx="4104456" cy="2509739"/>
          </a:xfrm>
        </p:spPr>
        <p:txBody>
          <a:bodyPr>
            <a:normAutofit/>
          </a:bodyPr>
          <a:lstStyle/>
          <a:p>
            <a:r>
              <a:rPr lang="es-ES" dirty="0" smtClean="0"/>
              <a:t>Un plan para cada una de las cinco demarcaciones marinas españolas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Explosión 2"/>
          <p:cNvSpPr/>
          <p:nvPr/>
        </p:nvSpPr>
        <p:spPr>
          <a:xfrm>
            <a:off x="3131840" y="4725144"/>
            <a:ext cx="3816424" cy="213285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1400" dirty="0" smtClean="0"/>
              <a:t>Negociación</a:t>
            </a:r>
          </a:p>
          <a:p>
            <a:pPr algn="ctr">
              <a:buFont typeface="Arial" pitchFamily="34" charset="0"/>
              <a:buChar char="•"/>
            </a:pPr>
            <a:r>
              <a:rPr lang="es-ES" sz="1400" dirty="0" smtClean="0"/>
              <a:t>Participación púbica</a:t>
            </a:r>
          </a:p>
          <a:p>
            <a:pPr algn="ctr">
              <a:buFont typeface="Arial" pitchFamily="34" charset="0"/>
              <a:buChar char="•"/>
            </a:pPr>
            <a:r>
              <a:rPr lang="es-ES" sz="1400" dirty="0" smtClean="0"/>
              <a:t> Consultas transfronterizas</a:t>
            </a:r>
          </a:p>
          <a:p>
            <a:pPr algn="ctr">
              <a:buFont typeface="Arial" pitchFamily="34" charset="0"/>
              <a:buChar char="•"/>
            </a:pPr>
            <a:r>
              <a:rPr lang="es-ES" sz="1400" dirty="0" smtClean="0"/>
              <a:t>EAE</a:t>
            </a:r>
            <a:endParaRPr lang="es-ES" sz="14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0" y="1484784"/>
            <a:ext cx="658822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64488" cy="1143000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002060"/>
                </a:solidFill>
              </a:rPr>
              <a:t>¿Cómo se elaborarán los POEM?</a:t>
            </a:r>
            <a:endParaRPr lang="es-ES" sz="4000" dirty="0">
              <a:solidFill>
                <a:srgbClr val="00206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79512" y="1556792"/>
            <a:ext cx="93610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MFOM</a:t>
            </a:r>
            <a:endParaRPr lang="es-ES" sz="1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1556792"/>
            <a:ext cx="93610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MINECO</a:t>
            </a:r>
            <a:endParaRPr lang="es-ES" sz="1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55776" y="1556792"/>
            <a:ext cx="108012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MINETAD</a:t>
            </a:r>
            <a:endParaRPr lang="es-ES" sz="14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3707904" y="1556792"/>
            <a:ext cx="115212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MAPAMA</a:t>
            </a:r>
            <a:endParaRPr lang="es-ES" sz="1400" dirty="0"/>
          </a:p>
        </p:txBody>
      </p:sp>
      <p:sp>
        <p:nvSpPr>
          <p:cNvPr id="8" name="7 Flecha abajo"/>
          <p:cNvSpPr/>
          <p:nvPr/>
        </p:nvSpPr>
        <p:spPr>
          <a:xfrm>
            <a:off x="1187624" y="2348880"/>
            <a:ext cx="144016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2699792" y="2348880"/>
            <a:ext cx="144016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4283968" y="2348880"/>
            <a:ext cx="144016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5724128" y="2348880"/>
            <a:ext cx="144016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2852936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Elaboran inventario de usos existentes y futuros </a:t>
            </a:r>
            <a:r>
              <a:rPr lang="es-ES" sz="1400" b="1" dirty="0" smtClean="0">
                <a:solidFill>
                  <a:srgbClr val="FF0000"/>
                </a:solidFill>
              </a:rPr>
              <a:t>(31/03/2019)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236296" y="1556792"/>
            <a:ext cx="136815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CCAA</a:t>
            </a:r>
            <a:endParaRPr lang="es-ES" dirty="0"/>
          </a:p>
        </p:txBody>
      </p:sp>
      <p:sp>
        <p:nvSpPr>
          <p:cNvPr id="15" name="14 Flecha izquierda y derecha"/>
          <p:cNvSpPr/>
          <p:nvPr/>
        </p:nvSpPr>
        <p:spPr>
          <a:xfrm>
            <a:off x="6660232" y="1772816"/>
            <a:ext cx="504056" cy="216024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467544" y="3140968"/>
            <a:ext cx="6552728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MAPAMA-D.G. Sostenibilidad de la Costa y del Mar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Recopila los planes sectoriales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Recopila otra información </a:t>
            </a:r>
          </a:p>
          <a:p>
            <a:r>
              <a:rPr lang="es-ES" dirty="0" smtClean="0"/>
              <a:t>   sobre el medio marino </a:t>
            </a:r>
          </a:p>
          <a:p>
            <a:r>
              <a:rPr lang="es-ES" dirty="0" smtClean="0"/>
              <a:t>   (estrategias marinas)</a:t>
            </a:r>
            <a:endParaRPr lang="es-ES" dirty="0"/>
          </a:p>
        </p:txBody>
      </p:sp>
      <p:sp>
        <p:nvSpPr>
          <p:cNvPr id="18" name="17 Multidocumento"/>
          <p:cNvSpPr/>
          <p:nvPr/>
        </p:nvSpPr>
        <p:spPr>
          <a:xfrm>
            <a:off x="35496" y="5085184"/>
            <a:ext cx="3168352" cy="1484784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5 propuestas de POEM (para las 5 demarcaciones marinas) </a:t>
            </a:r>
            <a:endParaRPr lang="es-ES" sz="1400" dirty="0"/>
          </a:p>
        </p:txBody>
      </p:sp>
      <p:sp>
        <p:nvSpPr>
          <p:cNvPr id="19" name="18 Flecha derecha"/>
          <p:cNvSpPr/>
          <p:nvPr/>
        </p:nvSpPr>
        <p:spPr>
          <a:xfrm>
            <a:off x="3059832" y="5589240"/>
            <a:ext cx="504056" cy="432048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>
            <a:off x="6228184" y="5589240"/>
            <a:ext cx="504056" cy="432048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Multidocumento"/>
          <p:cNvSpPr/>
          <p:nvPr/>
        </p:nvSpPr>
        <p:spPr>
          <a:xfrm>
            <a:off x="6876256" y="4941168"/>
            <a:ext cx="2016224" cy="1484784"/>
          </a:xfrm>
          <a:prstGeom prst="flowChartMultidocumen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Aprobación por RD de los POEM</a:t>
            </a:r>
            <a:endParaRPr lang="es-ES" dirty="0"/>
          </a:p>
        </p:txBody>
      </p:sp>
      <p:pic>
        <p:nvPicPr>
          <p:cNvPr id="54274" name="Picture 2" descr="C:\Users\sarrieta\AppData\Local\Microsoft\Windows\Temporary Internet Files\Content.IE5\AO1MZSDX\debat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924944"/>
            <a:ext cx="1763688" cy="1550248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6588224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31/03/2021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1547664" y="4581128"/>
            <a:ext cx="1080120" cy="576064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4932040" y="1556792"/>
            <a:ext cx="158417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Otros departamentos…</a:t>
            </a:r>
            <a:endParaRPr lang="es-ES" sz="1400" dirty="0"/>
          </a:p>
        </p:txBody>
      </p:sp>
      <p:pic>
        <p:nvPicPr>
          <p:cNvPr id="26" name="25 Imagen" descr="MAPAMA.Gob.Web-72p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17032"/>
            <a:ext cx="305752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Grupo de trabajo interministerial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504" y="908720"/>
          <a:ext cx="8892480" cy="584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895"/>
                <a:gridCol w="448858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GT-OEM: Miembros del grupo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Otros  (pendientes de nombrar)</a:t>
                      </a:r>
                      <a:endParaRPr lang="es-E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MAPAMA- Subdirección general para la Protección del mar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MAPAMA – Subdirección General de Evaluación Ambiental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MAPAMA – Subdirección General de Protección de la Costa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MAPAMA – Subdirección General de Control e Inspección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MAPAMA- DG. Recursos</a:t>
                      </a:r>
                      <a:r>
                        <a:rPr kumimoji="0"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Pesqueros y 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Acuicultura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MAEC - DG Integración y Coordinación de Asuntos Generales de la UE Secretaría de Estado de Asuntos Europeos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MFOM- Puertos del Estado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Departamento de Seguridad Nacional - Gabinete de la Presidencia del Gobierno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MFOM- Puertos del Estado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Centro de Estudios de Puertos y Costas-CEDEX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MFOM- DG Marina Mercante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MINHAFP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MDEF-División de Planes del Estado Mayor de la Armada, Sección de Planes Estratégicos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MINTERIOR - Coronel Jefe del Servicio Marítimo de la Guardia Civil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MINETAD-</a:t>
                      </a:r>
                      <a:r>
                        <a:rPr kumimoji="0"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D.G. 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Política Energética y Minas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MSSSI - Área de calidad sanitaria de las aguas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MINECO-Instituto Español de Oceanografía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MECD - Subdirección General de Protección del Patrimonio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MINECO-CSIC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E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Ministerio de Educación, Cultura y Deporte</a:t>
                      </a:r>
                      <a:endParaRPr lang="es-ES" sz="1400" dirty="0" smtClean="0"/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E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s-ES" sz="2400" dirty="0" smtClean="0"/>
              <a:t>La DGSCM es la unidad responsable de la aplicación de las políticas ambientales en el medio marino</a:t>
            </a:r>
            <a:r>
              <a:rPr lang="es-ES" dirty="0" smtClean="0"/>
              <a:t>: </a:t>
            </a:r>
          </a:p>
          <a:p>
            <a:pPr lvl="1"/>
            <a:r>
              <a:rPr lang="es-ES" dirty="0" smtClean="0"/>
              <a:t> </a:t>
            </a:r>
            <a:r>
              <a:rPr lang="es-ES" sz="1600" dirty="0" smtClean="0"/>
              <a:t>Estrategias marinas</a:t>
            </a:r>
          </a:p>
          <a:p>
            <a:pPr lvl="1"/>
            <a:r>
              <a:rPr lang="es-ES" sz="1600" dirty="0" smtClean="0"/>
              <a:t> Directivas Aves y Hábitats</a:t>
            </a:r>
          </a:p>
          <a:p>
            <a:pPr lvl="1"/>
            <a:r>
              <a:rPr lang="es-ES" sz="1600" dirty="0" smtClean="0"/>
              <a:t> Red Natura 2000 y Espacios Marinos protegidos</a:t>
            </a:r>
          </a:p>
          <a:p>
            <a:pPr lvl="1"/>
            <a:r>
              <a:rPr lang="es-ES" sz="1600" dirty="0" smtClean="0"/>
              <a:t> Convenios OSPAR (protección del Atlántico NE) y Barcelona (Mar Mediterráneo). </a:t>
            </a:r>
            <a:endParaRPr lang="es-ES" sz="1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La protección del medio ambiente marino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Picture 7" descr="ANd9GcR0K-aLsQ6BNpYP2VHTz0HdyuvG7pId561lTOkPmh5t__w-yR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569977"/>
            <a:ext cx="1773873" cy="1031677"/>
          </a:xfrm>
          <a:prstGeom prst="rect">
            <a:avLst/>
          </a:prstGeom>
          <a:noFill/>
        </p:spPr>
      </p:pic>
      <p:pic>
        <p:nvPicPr>
          <p:cNvPr id="6" name="Picture 5" descr="ospa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33256"/>
            <a:ext cx="1944216" cy="707508"/>
          </a:xfrm>
          <a:prstGeom prst="rect">
            <a:avLst/>
          </a:prstGeom>
          <a:noFill/>
        </p:spPr>
      </p:pic>
      <p:sp>
        <p:nvSpPr>
          <p:cNvPr id="3074" name="AutoShape 2" descr="Resultado de imagen de natura 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Resultado de imagen de natura 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natura 2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445224"/>
            <a:ext cx="1669554" cy="1186262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517232"/>
            <a:ext cx="1293118" cy="12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827584" y="4365104"/>
            <a:ext cx="727280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/>
              <a:t>La misma unidad coordinará las labores de protección medioambiental y de ordenación del espacio marítimo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 descr="Pegatina circular _LOG_ESTRATEG_MARINAS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169168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0" y="0"/>
            <a:ext cx="8460432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dirty="0" smtClean="0">
                <a:solidFill>
                  <a:srgbClr val="002060"/>
                </a:solidFill>
                <a:latin typeface="+mn-lt"/>
              </a:rPr>
              <a:t>Las estrategias marinas</a:t>
            </a:r>
          </a:p>
        </p:txBody>
      </p:sp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1763688" y="908720"/>
            <a:ext cx="72008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000" dirty="0">
                <a:latin typeface="+mn-lt"/>
              </a:rPr>
              <a:t>Las estrategias marinas son un conjunto de pasos consecutivos de carácter cíclico, con calendario, que comienzan con la evaluación del medio marino y culminan en un programa de </a:t>
            </a:r>
            <a:r>
              <a:rPr lang="es-ES" sz="2000" dirty="0" smtClean="0">
                <a:latin typeface="+mn-lt"/>
              </a:rPr>
              <a:t>medidas</a:t>
            </a:r>
            <a:endParaRPr lang="es-ES" sz="20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s-ES" sz="2000" dirty="0">
              <a:latin typeface="+mn-lt"/>
            </a:endParaRPr>
          </a:p>
        </p:txBody>
      </p:sp>
      <p:pic>
        <p:nvPicPr>
          <p:cNvPr id="5127" name="Picture 35" descr="ESTRATEGIAS MARINAS"/>
          <p:cNvPicPr>
            <a:picLocks noChangeAspect="1" noChangeArrowheads="1"/>
          </p:cNvPicPr>
          <p:nvPr/>
        </p:nvPicPr>
        <p:blipFill>
          <a:blip r:embed="rId3" cstate="print"/>
          <a:srcRect l="5919" t="7343" r="6340" b="10652"/>
          <a:stretch>
            <a:fillRect/>
          </a:stretch>
        </p:blipFill>
        <p:spPr bwMode="auto">
          <a:xfrm>
            <a:off x="3563888" y="1502486"/>
            <a:ext cx="5904656" cy="57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25 Grupo"/>
          <p:cNvGrpSpPr/>
          <p:nvPr/>
        </p:nvGrpSpPr>
        <p:grpSpPr>
          <a:xfrm>
            <a:off x="5076056" y="2852936"/>
            <a:ext cx="3744416" cy="3816424"/>
            <a:chOff x="5076056" y="2852936"/>
            <a:chExt cx="3744416" cy="3816424"/>
          </a:xfrm>
        </p:grpSpPr>
        <p:sp>
          <p:nvSpPr>
            <p:cNvPr id="16" name="15 CuadroTexto"/>
            <p:cNvSpPr txBox="1"/>
            <p:nvPr/>
          </p:nvSpPr>
          <p:spPr>
            <a:xfrm>
              <a:off x="5292080" y="2874422"/>
              <a:ext cx="648072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2018</a:t>
              </a:r>
              <a:endParaRPr lang="es-E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092280" y="2852936"/>
              <a:ext cx="648072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2018</a:t>
              </a:r>
              <a:endParaRPr lang="es-E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172400" y="4653136"/>
              <a:ext cx="648072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2018</a:t>
              </a:r>
              <a:endParaRPr lang="es-E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092280" y="6330806"/>
              <a:ext cx="648072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2020</a:t>
              </a:r>
              <a:endParaRPr lang="es-E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076056" y="6330806"/>
              <a:ext cx="864096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2021    </a:t>
              </a:r>
              <a:endParaRPr lang="es-E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25 Grupo"/>
          <p:cNvGrpSpPr/>
          <p:nvPr/>
        </p:nvGrpSpPr>
        <p:grpSpPr>
          <a:xfrm>
            <a:off x="107504" y="2584063"/>
            <a:ext cx="4896544" cy="3785652"/>
            <a:chOff x="107504" y="2584063"/>
            <a:chExt cx="4896544" cy="3785652"/>
          </a:xfrm>
        </p:grpSpPr>
        <p:sp>
          <p:nvSpPr>
            <p:cNvPr id="21" name="20 CuadroTexto"/>
            <p:cNvSpPr txBox="1"/>
            <p:nvPr/>
          </p:nvSpPr>
          <p:spPr>
            <a:xfrm>
              <a:off x="107504" y="2584063"/>
              <a:ext cx="36004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s-ES" sz="1600" b="1" dirty="0" smtClean="0"/>
                <a:t>EVALUACIÓN INICIAL: </a:t>
              </a:r>
            </a:p>
            <a:p>
              <a:pPr marL="342900" indent="-342900"/>
              <a:endParaRPr lang="es-ES" sz="1600" dirty="0" smtClean="0"/>
            </a:p>
            <a:p>
              <a:pPr marL="342900" indent="-342900">
                <a:buAutoNum type="alphaLcParenR"/>
              </a:pPr>
              <a:r>
                <a:rPr lang="es-ES" sz="1600" dirty="0" smtClean="0"/>
                <a:t>un análisis de las características esenciales y del estado ambiental actual</a:t>
              </a:r>
            </a:p>
            <a:p>
              <a:pPr marL="342900" indent="-342900">
                <a:buAutoNum type="alphaLcParenR"/>
              </a:pPr>
              <a:endParaRPr lang="es-ES" sz="1600" dirty="0" smtClean="0"/>
            </a:p>
            <a:p>
              <a:pPr marL="342900" indent="-342900">
                <a:buAutoNum type="alphaLcParenR"/>
              </a:pPr>
              <a:r>
                <a:rPr lang="es-ES" sz="1600" dirty="0" smtClean="0"/>
                <a:t>un análisis de los principales impactos y presiones </a:t>
              </a:r>
              <a:r>
                <a:rPr lang="es-ES" sz="1600" dirty="0" smtClean="0">
                  <a:solidFill>
                    <a:srgbClr val="FF0000"/>
                  </a:solidFill>
                </a:rPr>
                <a:t>(incluida la distribución espacial de las actividades humanas)</a:t>
              </a:r>
            </a:p>
            <a:p>
              <a:pPr marL="342900" indent="-342900">
                <a:buAutoNum type="alphaLcParenR"/>
              </a:pPr>
              <a:endParaRPr lang="es-ES" sz="1600" dirty="0" smtClean="0"/>
            </a:p>
            <a:p>
              <a:pPr marL="342900" indent="-342900">
                <a:buAutoNum type="alphaLcParenR"/>
              </a:pPr>
              <a:r>
                <a:rPr lang="es-ES" sz="1600" dirty="0" smtClean="0">
                  <a:solidFill>
                    <a:srgbClr val="FF0000"/>
                  </a:solidFill>
                </a:rPr>
                <a:t>un análisis económico y social de la utilización del medio marino </a:t>
              </a:r>
              <a:r>
                <a:rPr lang="es-ES" sz="1600" dirty="0" smtClean="0"/>
                <a:t>y del coste que supone el deterioro del mismo</a:t>
              </a:r>
              <a:endParaRPr lang="es-ES" sz="1600" dirty="0"/>
            </a:p>
          </p:txBody>
        </p:sp>
        <p:grpSp>
          <p:nvGrpSpPr>
            <p:cNvPr id="3" name="24 Grupo"/>
            <p:cNvGrpSpPr/>
            <p:nvPr/>
          </p:nvGrpSpPr>
          <p:grpSpPr>
            <a:xfrm>
              <a:off x="3491880" y="2852936"/>
              <a:ext cx="1512168" cy="3096344"/>
              <a:chOff x="3491880" y="2852936"/>
              <a:chExt cx="1512168" cy="3096344"/>
            </a:xfrm>
          </p:grpSpPr>
          <p:sp>
            <p:nvSpPr>
              <p:cNvPr id="22" name="21 Cerrar llave"/>
              <p:cNvSpPr/>
              <p:nvPr/>
            </p:nvSpPr>
            <p:spPr>
              <a:xfrm>
                <a:off x="3491880" y="2852936"/>
                <a:ext cx="360040" cy="3096344"/>
              </a:xfrm>
              <a:prstGeom prst="rightBrace">
                <a:avLst>
                  <a:gd name="adj1" fmla="val 8333"/>
                  <a:gd name="adj2" fmla="val 1562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4" name="23 Conector recto"/>
              <p:cNvCxnSpPr/>
              <p:nvPr/>
            </p:nvCxnSpPr>
            <p:spPr>
              <a:xfrm flipV="1">
                <a:off x="3851920" y="2852936"/>
                <a:ext cx="1152128" cy="5040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22 CuadroTexto"/>
          <p:cNvSpPr txBox="1"/>
          <p:nvPr/>
        </p:nvSpPr>
        <p:spPr>
          <a:xfrm>
            <a:off x="5580112" y="49318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Arial Black" pitchFamily="34" charset="0"/>
              </a:rPr>
              <a:t>2º CICLO</a:t>
            </a:r>
            <a:endParaRPr lang="es-E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5148064" y="3356992"/>
            <a:ext cx="2736304" cy="208823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Objetivo último: Alcanzar el </a:t>
            </a:r>
            <a:r>
              <a:rPr lang="es-ES" b="1" dirty="0" smtClean="0">
                <a:solidFill>
                  <a:schemeClr val="tx1"/>
                </a:solidFill>
              </a:rPr>
              <a:t>Buen estado Ambiental  </a:t>
            </a:r>
            <a:r>
              <a:rPr lang="es-ES" dirty="0" smtClean="0">
                <a:solidFill>
                  <a:schemeClr val="tx1"/>
                </a:solidFill>
              </a:rPr>
              <a:t>de nuestros mares en 2020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12776"/>
            <a:ext cx="7920880" cy="331236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Comunicación de la Comisión al Parlamento Europeo, al Consejo, al Comité Económico y Social Europeo y al Comité de las Regiones: </a:t>
            </a:r>
            <a:r>
              <a:rPr lang="es-ES" sz="2000" b="1" dirty="0" smtClean="0"/>
              <a:t>Una política marítima integrada para la Unión Europea </a:t>
            </a:r>
            <a:r>
              <a:rPr lang="es-ES" sz="2000" dirty="0" smtClean="0"/>
              <a:t>(COM(2007) 575 final).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dirty="0" smtClean="0"/>
              <a:t>Plantea 3 componentes: </a:t>
            </a:r>
          </a:p>
          <a:p>
            <a:endParaRPr lang="es-ES" sz="2000" dirty="0" smtClean="0"/>
          </a:p>
          <a:p>
            <a:pPr lvl="2">
              <a:buFont typeface="Wingdings" pitchFamily="2" charset="2"/>
              <a:buChar char="Ø"/>
            </a:pPr>
            <a:endParaRPr lang="es-ES" sz="2000" dirty="0" smtClean="0"/>
          </a:p>
          <a:p>
            <a:pPr lvl="1"/>
            <a:endParaRPr lang="es-ES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La política marítima integrada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683568" y="3325440"/>
          <a:ext cx="8064896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595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768752" cy="1296144"/>
          </a:xfrm>
        </p:spPr>
        <p:txBody>
          <a:bodyPr/>
          <a:lstStyle/>
          <a:p>
            <a:r>
              <a:rPr lang="es-ES" sz="3600" dirty="0" smtClean="0">
                <a:solidFill>
                  <a:srgbClr val="002060"/>
                </a:solidFill>
              </a:rPr>
              <a:t>La Ley 41/2010 de protección del medio marino</a:t>
            </a:r>
            <a:endParaRPr lang="es-ES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95536" y="1844824"/>
          <a:ext cx="36724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20 Grupo"/>
          <p:cNvGrpSpPr/>
          <p:nvPr/>
        </p:nvGrpSpPr>
        <p:grpSpPr>
          <a:xfrm>
            <a:off x="4283968" y="3140968"/>
            <a:ext cx="4536504" cy="2723530"/>
            <a:chOff x="4283968" y="3140968"/>
            <a:chExt cx="4536504" cy="2723530"/>
          </a:xfrm>
        </p:grpSpPr>
        <p:grpSp>
          <p:nvGrpSpPr>
            <p:cNvPr id="8" name="7 Grupo"/>
            <p:cNvGrpSpPr/>
            <p:nvPr/>
          </p:nvGrpSpPr>
          <p:grpSpPr>
            <a:xfrm>
              <a:off x="4283968" y="3140968"/>
              <a:ext cx="4536504" cy="646331"/>
              <a:chOff x="4283968" y="2278613"/>
              <a:chExt cx="4536504" cy="646331"/>
            </a:xfrm>
          </p:grpSpPr>
          <p:sp>
            <p:nvSpPr>
              <p:cNvPr id="9" name="8 Flecha derecha"/>
              <p:cNvSpPr/>
              <p:nvPr/>
            </p:nvSpPr>
            <p:spPr>
              <a:xfrm>
                <a:off x="4283968" y="2420888"/>
                <a:ext cx="792088" cy="288032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5148064" y="2278613"/>
                <a:ext cx="3672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RD … por el que se aprueban las estrategias marinas</a:t>
                </a:r>
                <a:endParaRPr lang="es-ES" dirty="0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4283968" y="3934797"/>
              <a:ext cx="4536504" cy="923330"/>
              <a:chOff x="4283968" y="2278613"/>
              <a:chExt cx="4536504" cy="923330"/>
            </a:xfrm>
          </p:grpSpPr>
          <p:sp>
            <p:nvSpPr>
              <p:cNvPr id="13" name="12 Flecha derecha"/>
              <p:cNvSpPr/>
              <p:nvPr/>
            </p:nvSpPr>
            <p:spPr>
              <a:xfrm>
                <a:off x="4283968" y="2420888"/>
                <a:ext cx="792088" cy="288032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5148064" y="2278613"/>
                <a:ext cx="36724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RD … por el que se aprueban los criterios de compatibilidad con las estrategias marinas</a:t>
                </a:r>
                <a:endParaRPr lang="es-ES" dirty="0"/>
              </a:p>
            </p:txBody>
          </p:sp>
        </p:grpSp>
        <p:grpSp>
          <p:nvGrpSpPr>
            <p:cNvPr id="16" name="15 Grupo"/>
            <p:cNvGrpSpPr/>
            <p:nvPr/>
          </p:nvGrpSpPr>
          <p:grpSpPr>
            <a:xfrm>
              <a:off x="4283968" y="4941168"/>
              <a:ext cx="4536504" cy="923330"/>
              <a:chOff x="4283968" y="2278613"/>
              <a:chExt cx="4536504" cy="923330"/>
            </a:xfrm>
          </p:grpSpPr>
          <p:sp>
            <p:nvSpPr>
              <p:cNvPr id="17" name="16 Flecha derecha"/>
              <p:cNvSpPr/>
              <p:nvPr/>
            </p:nvSpPr>
            <p:spPr>
              <a:xfrm>
                <a:off x="4283968" y="2420888"/>
                <a:ext cx="792088" cy="288032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5148064" y="2278613"/>
                <a:ext cx="36724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RD … Plan Director de la Red de Áreas Marinas Protegidas de España</a:t>
                </a:r>
                <a:endParaRPr lang="es-ES" dirty="0"/>
              </a:p>
            </p:txBody>
          </p:sp>
        </p:grpSp>
      </p:grpSp>
      <p:pic>
        <p:nvPicPr>
          <p:cNvPr id="17409" name="Imagen 25" descr="logo estrategias marin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941168"/>
            <a:ext cx="9921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RAM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3489" y="4941168"/>
            <a:ext cx="2292447" cy="1052725"/>
          </a:xfrm>
          <a:prstGeom prst="rect">
            <a:avLst/>
          </a:prstGeom>
        </p:spPr>
      </p:pic>
      <p:grpSp>
        <p:nvGrpSpPr>
          <p:cNvPr id="24" name="23 Grupo"/>
          <p:cNvGrpSpPr/>
          <p:nvPr/>
        </p:nvGrpSpPr>
        <p:grpSpPr>
          <a:xfrm>
            <a:off x="4283968" y="1763524"/>
            <a:ext cx="4320480" cy="1161420"/>
            <a:chOff x="4283968" y="1763524"/>
            <a:chExt cx="4320480" cy="1161420"/>
          </a:xfrm>
        </p:grpSpPr>
        <p:grpSp>
          <p:nvGrpSpPr>
            <p:cNvPr id="7" name="6 Grupo"/>
            <p:cNvGrpSpPr/>
            <p:nvPr/>
          </p:nvGrpSpPr>
          <p:grpSpPr>
            <a:xfrm>
              <a:off x="4283968" y="2278613"/>
              <a:ext cx="4248472" cy="646331"/>
              <a:chOff x="4283968" y="2278613"/>
              <a:chExt cx="4248472" cy="646331"/>
            </a:xfrm>
          </p:grpSpPr>
          <p:sp>
            <p:nvSpPr>
              <p:cNvPr id="5" name="4 Flecha derecha"/>
              <p:cNvSpPr/>
              <p:nvPr/>
            </p:nvSpPr>
            <p:spPr>
              <a:xfrm>
                <a:off x="4283968" y="2420888"/>
                <a:ext cx="792088" cy="288032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5148064" y="2278613"/>
                <a:ext cx="33843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/>
                  <a:t>RD 363/2017 de ordenación del espacio marítimo</a:t>
                </a:r>
                <a:endParaRPr lang="es-ES" b="1" dirty="0"/>
              </a:p>
            </p:txBody>
          </p:sp>
        </p:grpSp>
        <p:sp>
          <p:nvSpPr>
            <p:cNvPr id="23" name="22 CuadroTexto"/>
            <p:cNvSpPr txBox="1"/>
            <p:nvPr/>
          </p:nvSpPr>
          <p:spPr>
            <a:xfrm>
              <a:off x="4860032" y="1763524"/>
              <a:ext cx="3744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C00000"/>
                  </a:solidFill>
                </a:rPr>
                <a:t>DESARROLLO NORMATIVO</a:t>
              </a:r>
              <a:endParaRPr lang="es-ES" sz="20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768752" cy="1143000"/>
          </a:xfrm>
        </p:spPr>
        <p:txBody>
          <a:bodyPr/>
          <a:lstStyle/>
          <a:p>
            <a:r>
              <a:rPr lang="es-ES" sz="3200" dirty="0" smtClean="0">
                <a:solidFill>
                  <a:srgbClr val="002060"/>
                </a:solidFill>
              </a:rPr>
              <a:t>Contribución de las estrategias marinas (1</a:t>
            </a:r>
            <a:r>
              <a:rPr lang="es-ES" sz="3200" baseline="30000" dirty="0" smtClean="0">
                <a:solidFill>
                  <a:srgbClr val="002060"/>
                </a:solidFill>
              </a:rPr>
              <a:t>er</a:t>
            </a:r>
            <a:r>
              <a:rPr lang="es-ES" sz="3200" dirty="0" smtClean="0">
                <a:solidFill>
                  <a:srgbClr val="002060"/>
                </a:solidFill>
              </a:rPr>
              <a:t> ciclo): ejemplos</a:t>
            </a:r>
            <a:endParaRPr lang="es-ES" sz="3200" dirty="0">
              <a:solidFill>
                <a:srgbClr val="002060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47101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27585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644008" y="1772816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Pesca de arrastre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195736" y="3429000"/>
            <a:ext cx="20986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Tráfico marítimo</a:t>
            </a:r>
            <a:endParaRPr lang="es-ES" dirty="0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0433" y="3861048"/>
            <a:ext cx="405204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5940152" y="3995772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Distribución de hábitats</a:t>
            </a:r>
            <a:endParaRPr lang="es-E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78" y="4936547"/>
            <a:ext cx="5697250" cy="1804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467544" y="4576507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Análisis de sectores económicos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Diap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69400" cy="6477000"/>
          </a:xfrm>
          <a:prstGeom prst="rect">
            <a:avLst/>
          </a:prstGeom>
          <a:noFill/>
        </p:spPr>
      </p:pic>
      <p:pic>
        <p:nvPicPr>
          <p:cNvPr id="2066" name="Picture 18" descr="Diapo2_Rmari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9169400" cy="6477000"/>
          </a:xfrm>
          <a:prstGeom prst="rect">
            <a:avLst/>
          </a:prstGeom>
          <a:noFill/>
        </p:spPr>
      </p:pic>
      <p:pic>
        <p:nvPicPr>
          <p:cNvPr id="2067" name="Picture 19" descr="Diapo3_ReservasMarina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9169400" cy="6477000"/>
          </a:xfrm>
          <a:prstGeom prst="rect">
            <a:avLst/>
          </a:prstGeom>
          <a:noFill/>
        </p:spPr>
      </p:pic>
      <p:pic>
        <p:nvPicPr>
          <p:cNvPr id="2072" name="Picture 24" descr="Diapo4_PropuestaL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9169400" cy="6477000"/>
          </a:xfrm>
          <a:prstGeom prst="rect">
            <a:avLst/>
          </a:prstGeom>
          <a:noFill/>
        </p:spPr>
      </p:pic>
      <p:grpSp>
        <p:nvGrpSpPr>
          <p:cNvPr id="2" name="9 Grupo"/>
          <p:cNvGrpSpPr/>
          <p:nvPr/>
        </p:nvGrpSpPr>
        <p:grpSpPr>
          <a:xfrm>
            <a:off x="0" y="260350"/>
            <a:ext cx="9169400" cy="6477000"/>
            <a:chOff x="0" y="260350"/>
            <a:chExt cx="9169400" cy="6477000"/>
          </a:xfrm>
        </p:grpSpPr>
        <p:pic>
          <p:nvPicPr>
            <p:cNvPr id="2071" name="Picture 23" descr="Diapo5_PropuestaZEPA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60350"/>
              <a:ext cx="9169400" cy="6477000"/>
            </a:xfrm>
            <a:prstGeom prst="rect">
              <a:avLst/>
            </a:prstGeom>
            <a:noFill/>
          </p:spPr>
        </p:pic>
        <p:sp>
          <p:nvSpPr>
            <p:cNvPr id="9" name="8 CuadroTexto"/>
            <p:cNvSpPr txBox="1"/>
            <p:nvPr/>
          </p:nvSpPr>
          <p:spPr>
            <a:xfrm>
              <a:off x="6444208" y="5589240"/>
              <a:ext cx="24482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Espacios marinos protegidos</a:t>
              </a:r>
              <a:endParaRPr lang="es-ES" dirty="0"/>
            </a:p>
          </p:txBody>
        </p:sp>
      </p:grpSp>
      <p:pic>
        <p:nvPicPr>
          <p:cNvPr id="10" name="9 Imagen" descr="MAPAMA.Gob.Web-72p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75301" y="6165304"/>
            <a:ext cx="1868699" cy="4191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84776" cy="1575048"/>
          </a:xfrm>
        </p:spPr>
        <p:txBody>
          <a:bodyPr/>
          <a:lstStyle/>
          <a:p>
            <a:r>
              <a:rPr lang="es-ES" sz="3200" dirty="0" smtClean="0">
                <a:solidFill>
                  <a:srgbClr val="002060"/>
                </a:solidFill>
              </a:rPr>
              <a:t>Relación de las estrategias marinas con la ordenación del espacio marítimo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564904"/>
            <a:ext cx="3096344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 Objetivo: alcanzar el buen estado ambiental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Revisión cada 6 años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Establece objetivos ambientales, y medidas para alcanzar dichos objetivos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Su conexión con los POEM supone la </a:t>
            </a:r>
            <a:r>
              <a:rPr lang="es-ES" u="sng" dirty="0" smtClean="0"/>
              <a:t>aplicación del enfoque </a:t>
            </a:r>
            <a:r>
              <a:rPr lang="es-ES" u="sng" dirty="0" err="1" smtClean="0"/>
              <a:t>ecosistémico</a:t>
            </a:r>
            <a:endParaRPr lang="es-ES" u="sng" dirty="0"/>
          </a:p>
        </p:txBody>
      </p:sp>
      <p:sp>
        <p:nvSpPr>
          <p:cNvPr id="6" name="5 Rectángulo redondeado"/>
          <p:cNvSpPr/>
          <p:nvPr/>
        </p:nvSpPr>
        <p:spPr>
          <a:xfrm>
            <a:off x="5580112" y="2636912"/>
            <a:ext cx="3240360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Objetivo: crecimiento sostenible de las economías marítimas, desarrollo sostenible de los espacios marinos y aprovechamiento sostenible de los recursos marinos. 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Contribuirán a la consecución del BEA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Revisión cada 10 años</a:t>
            </a:r>
            <a:r>
              <a:rPr lang="es-ES" sz="1400" dirty="0" smtClean="0"/>
              <a:t> </a:t>
            </a:r>
          </a:p>
        </p:txBody>
      </p:sp>
      <p:grpSp>
        <p:nvGrpSpPr>
          <p:cNvPr id="2" name="12 Grupo"/>
          <p:cNvGrpSpPr/>
          <p:nvPr/>
        </p:nvGrpSpPr>
        <p:grpSpPr>
          <a:xfrm>
            <a:off x="3131840" y="1539949"/>
            <a:ext cx="3528392" cy="2321099"/>
            <a:chOff x="3275856" y="1666542"/>
            <a:chExt cx="3528392" cy="2321099"/>
          </a:xfrm>
        </p:grpSpPr>
        <p:sp>
          <p:nvSpPr>
            <p:cNvPr id="8" name="7 Flecha curvada hacia abajo"/>
            <p:cNvSpPr/>
            <p:nvPr/>
          </p:nvSpPr>
          <p:spPr>
            <a:xfrm>
              <a:off x="3635896" y="3195553"/>
              <a:ext cx="2232248" cy="792088"/>
            </a:xfrm>
            <a:prstGeom prst="curvedDown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275856" y="1666542"/>
              <a:ext cx="35283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/>
                <a:t>Proporcionan información sobre</a:t>
              </a:r>
              <a:r>
                <a:rPr lang="es-ES" sz="1400" dirty="0" smtClean="0"/>
                <a:t>: 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s-ES" sz="1400" dirty="0" smtClean="0"/>
                <a:t>Hábitats y especies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s-ES" sz="1400" dirty="0" smtClean="0"/>
                <a:t>Espacios protegidos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s-ES" sz="1400" dirty="0" smtClean="0"/>
                <a:t>Actividades humanas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s-ES" sz="1400" dirty="0" smtClean="0"/>
                <a:t>Análisis económico y social</a:t>
              </a:r>
              <a:endParaRPr lang="es-ES" sz="1400" dirty="0"/>
            </a:p>
            <a:p>
              <a:r>
                <a:rPr lang="es-ES" sz="1400" b="1" dirty="0" smtClean="0"/>
                <a:t>Establecen objetivos ambientales</a:t>
              </a:r>
            </a:p>
          </p:txBody>
        </p:sp>
      </p:grpSp>
      <p:grpSp>
        <p:nvGrpSpPr>
          <p:cNvPr id="4" name="13 Grupo"/>
          <p:cNvGrpSpPr/>
          <p:nvPr/>
        </p:nvGrpSpPr>
        <p:grpSpPr>
          <a:xfrm>
            <a:off x="3131840" y="5301208"/>
            <a:ext cx="3096344" cy="1440160"/>
            <a:chOff x="3131840" y="5373216"/>
            <a:chExt cx="3096344" cy="1440160"/>
          </a:xfrm>
        </p:grpSpPr>
        <p:sp>
          <p:nvSpPr>
            <p:cNvPr id="10" name="9 Flecha curvada hacia abajo"/>
            <p:cNvSpPr/>
            <p:nvPr/>
          </p:nvSpPr>
          <p:spPr>
            <a:xfrm flipH="1" flipV="1">
              <a:off x="3347864" y="5373216"/>
              <a:ext cx="2232248" cy="792088"/>
            </a:xfrm>
            <a:prstGeom prst="curvedDown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131840" y="6074712"/>
              <a:ext cx="30963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Garantizan la coherencia entre las actividades económicas y los objetivos ambientales</a:t>
              </a:r>
              <a:endParaRPr lang="es-ES" sz="1400" dirty="0"/>
            </a:p>
          </p:txBody>
        </p:sp>
      </p:grpSp>
      <p:sp>
        <p:nvSpPr>
          <p:cNvPr id="12" name="11 Flecha izquierda y derecha"/>
          <p:cNvSpPr/>
          <p:nvPr/>
        </p:nvSpPr>
        <p:spPr>
          <a:xfrm>
            <a:off x="3347864" y="3645024"/>
            <a:ext cx="2448272" cy="14401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Interconexión</a:t>
            </a:r>
          </a:p>
          <a:p>
            <a:pPr algn="ctr"/>
            <a:r>
              <a:rPr lang="es-ES" dirty="0" smtClean="0"/>
              <a:t>Coherencia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95536" y="21235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MARINAS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084168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DE OEM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ordenación del espacio marítimo está comenzando en España</a:t>
            </a:r>
          </a:p>
          <a:p>
            <a:endParaRPr lang="es-ES" dirty="0" smtClean="0"/>
          </a:p>
          <a:p>
            <a:r>
              <a:rPr lang="es-ES" dirty="0" smtClean="0"/>
              <a:t>Requerirá la participación de múltiples administraciones (Ministerios y CCAA), y de los sectores económicos implicados</a:t>
            </a:r>
          </a:p>
          <a:p>
            <a:endParaRPr lang="es-ES" dirty="0" smtClean="0"/>
          </a:p>
          <a:p>
            <a:r>
              <a:rPr lang="es-ES" dirty="0" smtClean="0"/>
              <a:t>Es una herramienta para fomentar el crecimiento azul, para garantizar el desarrollo sostenible, así como la consecución del buen estado ambiental de nuestros mares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Conclusiones</a:t>
            </a:r>
            <a:endParaRPr lang="es-E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829761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MUCHAS GRACIAS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sz="2400" dirty="0" smtClean="0">
                <a:solidFill>
                  <a:srgbClr val="002060"/>
                </a:solidFill>
              </a:rPr>
              <a:t>sarrieta@mapama.es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5778" name="Picture 2" descr="https://webgate.ec.europa.eu/maritimeforum/sites/maritimeforum/files/styles/mare_slider/public/EU_Parliament-Adopts-Maritime-Spatial-Planning-Legislation_crop.jpg?itok=zLkZeM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64144"/>
            <a:ext cx="8496944" cy="383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395536" y="3501008"/>
            <a:ext cx="8592157" cy="3168352"/>
            <a:chOff x="395536" y="3429000"/>
            <a:chExt cx="8592157" cy="3168352"/>
          </a:xfrm>
        </p:grpSpPr>
        <p:pic>
          <p:nvPicPr>
            <p:cNvPr id="4" name="3 Imagen" descr="the-directive-on-maritime-spatial-planning-2-638.jpg"/>
            <p:cNvPicPr>
              <a:picLocks noChangeAspect="1"/>
            </p:cNvPicPr>
            <p:nvPr/>
          </p:nvPicPr>
          <p:blipFill>
            <a:blip r:embed="rId2" cstate="print"/>
            <a:srcRect l="45028" b="44761"/>
            <a:stretch>
              <a:fillRect/>
            </a:stretch>
          </p:blipFill>
          <p:spPr>
            <a:xfrm>
              <a:off x="4788024" y="3429000"/>
              <a:ext cx="4199669" cy="3168352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4788024" y="3429000"/>
              <a:ext cx="1800200" cy="576064"/>
            </a:xfrm>
            <a:prstGeom prst="rect">
              <a:avLst/>
            </a:prstGeom>
            <a:solidFill>
              <a:srgbClr val="B7E3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95536" y="3429000"/>
              <a:ext cx="4392488" cy="3168352"/>
            </a:xfrm>
            <a:prstGeom prst="rect">
              <a:avLst/>
            </a:prstGeom>
            <a:solidFill>
              <a:srgbClr val="B7E3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96752"/>
            <a:ext cx="8352928" cy="2736304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Comunicación de la Comisión : </a:t>
            </a:r>
            <a:r>
              <a:rPr lang="es-ES" b="1" dirty="0" smtClean="0"/>
              <a:t>Crecimiento azul. Oportunidades para un crecimiento marino y marítimo sostenible</a:t>
            </a:r>
            <a:r>
              <a:rPr lang="es-ES" dirty="0" smtClean="0"/>
              <a:t> (COM(2012) 494 final)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s-ES" dirty="0" smtClean="0"/>
              <a:t>Elaboró un análisis del estado actual y de las diferentes iniciativas llevadas a cabo por la UE y por los Estados Miembros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El concepto de “Crecimiento azul”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5496" y="3212976"/>
            <a:ext cx="6120680" cy="3600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Identificó </a:t>
            </a:r>
            <a:r>
              <a:rPr kumimoji="0" lang="es-E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cinco sectores clave </a:t>
            </a: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 las políticas de la UE podrían potenciar el crecimiento: 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Energía azul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Acuicultura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Turismo marítimo, costero y de cruceros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Recursos minerales marinos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Biotecnología azul</a:t>
            </a:r>
            <a:endParaRPr kumimoji="0" lang="es-ES" sz="2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5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lue growth infograph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5098"/>
          <a:stretch>
            <a:fillRect/>
          </a:stretch>
        </p:blipFill>
        <p:spPr>
          <a:xfrm>
            <a:off x="539552" y="2348880"/>
            <a:ext cx="8221555" cy="322334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El concepto de “Crecimiento azul”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95536" y="1479092"/>
            <a:ext cx="820891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792" lvl="1" indent="-228600">
              <a:lnSpc>
                <a:spcPct val="120000"/>
              </a:lnSpc>
              <a:spcBef>
                <a:spcPts val="324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es-ES" sz="2300" dirty="0" smtClean="0"/>
              <a:t>Además de los</a:t>
            </a:r>
            <a:r>
              <a:rPr lang="es-ES" sz="2300" b="1" dirty="0" smtClean="0"/>
              <a:t> </a:t>
            </a:r>
            <a:r>
              <a:rPr lang="es-ES" sz="2300" b="1" dirty="0" smtClean="0"/>
              <a:t>sectores </a:t>
            </a:r>
            <a:r>
              <a:rPr lang="es-ES" sz="2300" b="1" dirty="0" smtClean="0"/>
              <a:t>tradicionales “cruciales”… </a:t>
            </a:r>
            <a:endParaRPr lang="es-ES" sz="23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¿Por qué es necesaria la ordenación del espacio marítimo?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offshorewind.biz/wp-content/uploads/2014/04/EU_Parliament-Adopts-Maritime-Spatial-Planning-Legis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22" y="1700808"/>
            <a:ext cx="5954160" cy="4536504"/>
          </a:xfrm>
          <a:prstGeom prst="rect">
            <a:avLst/>
          </a:prstGeom>
          <a:noFill/>
        </p:spPr>
      </p:pic>
      <p:grpSp>
        <p:nvGrpSpPr>
          <p:cNvPr id="11" name="10 Grupo"/>
          <p:cNvGrpSpPr/>
          <p:nvPr/>
        </p:nvGrpSpPr>
        <p:grpSpPr>
          <a:xfrm>
            <a:off x="1187624" y="1484784"/>
            <a:ext cx="7791769" cy="4956076"/>
            <a:chOff x="1187624" y="1484784"/>
            <a:chExt cx="7791769" cy="4956076"/>
          </a:xfrm>
        </p:grpSpPr>
        <p:pic>
          <p:nvPicPr>
            <p:cNvPr id="5" name="Picture 4" descr="http://tocdev.pub30.convio.net/images/content/pagebuilder/34774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484784"/>
              <a:ext cx="7791769" cy="4956076"/>
            </a:xfrm>
            <a:prstGeom prst="rect">
              <a:avLst/>
            </a:prstGeom>
            <a:noFill/>
          </p:spPr>
        </p:pic>
        <p:sp>
          <p:nvSpPr>
            <p:cNvPr id="6" name="5 CuadroTexto"/>
            <p:cNvSpPr txBox="1"/>
            <p:nvPr/>
          </p:nvSpPr>
          <p:spPr>
            <a:xfrm>
              <a:off x="6228184" y="2204864"/>
              <a:ext cx="180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Espacios protegidos</a:t>
              </a:r>
              <a:endParaRPr lang="es-ES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228184" y="3059668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Energía</a:t>
              </a:r>
              <a:endParaRPr lang="es-ES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156176" y="3923764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Pesca</a:t>
              </a:r>
              <a:endParaRPr lang="es-ES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228184" y="4715852"/>
              <a:ext cx="23042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Usos recreativos</a:t>
              </a:r>
              <a:endParaRPr lang="es-ES" b="1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228184" y="5579948"/>
              <a:ext cx="2592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Acuicultura             </a:t>
              </a:r>
              <a:endParaRPr lang="es-E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Ventajas de la ordenación del espacio marítimo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5 Marcador de contenido" descr="the-directive-on-maritime-spatial-planning-3-638.jpg"/>
          <p:cNvPicPr>
            <a:picLocks noChangeAspect="1"/>
          </p:cNvPicPr>
          <p:nvPr/>
        </p:nvPicPr>
        <p:blipFill>
          <a:blip r:embed="rId2" cstate="print"/>
          <a:srcRect l="46585" t="28638" b="7722"/>
          <a:stretch>
            <a:fillRect/>
          </a:stretch>
        </p:blipFill>
        <p:spPr>
          <a:xfrm>
            <a:off x="3619739" y="1268760"/>
            <a:ext cx="5524261" cy="4941495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496" y="1999381"/>
            <a:ext cx="5338936" cy="4525963"/>
          </a:xfrm>
        </p:spPr>
        <p:txBody>
          <a:bodyPr/>
          <a:lstStyle/>
          <a:p>
            <a:r>
              <a:rPr lang="es-ES" dirty="0" smtClean="0"/>
              <a:t>Reduce conflictos en el acceso al espacio marítimo</a:t>
            </a:r>
          </a:p>
          <a:p>
            <a:r>
              <a:rPr lang="es-ES" dirty="0" smtClean="0"/>
              <a:t>Reduce impactos ambientales de las actividades humanas</a:t>
            </a:r>
          </a:p>
          <a:p>
            <a:r>
              <a:rPr lang="es-ES" dirty="0" smtClean="0"/>
              <a:t>Mejora la certeza y predictibilidad para los promotores</a:t>
            </a:r>
          </a:p>
          <a:p>
            <a:r>
              <a:rPr lang="es-ES" dirty="0" smtClean="0"/>
              <a:t>Favorece el crecimiento azul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614" y="1196752"/>
            <a:ext cx="7545802" cy="52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Los sectores económicos en el mar europeo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96136" y="6444044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COM (2012)494.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La Directiva 2014/89/UE y el 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Real Decreto 363/2017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077472" cy="2824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395536" y="4509120"/>
            <a:ext cx="8280920" cy="21602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Ordenación del espacio marítimo:</a:t>
            </a:r>
            <a:r>
              <a:rPr kumimoji="0" lang="es-ES" sz="27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proceso mediante el cual las autoridades competentes analizan y organizan las actividades humanas en las zonas marinas con el fin de alcanzar objetivos ecológicos, económicos y sociales </a:t>
            </a: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dirty="0" smtClean="0"/>
              <a:t>Establece un marco para la ordenación del espacio marítimo, con vistas a: </a:t>
            </a:r>
          </a:p>
          <a:p>
            <a:pPr lvl="1">
              <a:buFont typeface="Wingdings" pitchFamily="2" charset="2"/>
              <a:buChar char="q"/>
            </a:pPr>
            <a:r>
              <a:rPr lang="es-ES" sz="2400" b="1" dirty="0" smtClean="0">
                <a:solidFill>
                  <a:srgbClr val="C00000"/>
                </a:solidFill>
              </a:rPr>
              <a:t>Fomentar el crecimiento sostenible de las economías marítimas, </a:t>
            </a:r>
          </a:p>
          <a:p>
            <a:pPr lvl="1">
              <a:buFont typeface="Wingdings" pitchFamily="2" charset="2"/>
              <a:buChar char="q"/>
            </a:pPr>
            <a:r>
              <a:rPr lang="es-ES" sz="2400" b="1" dirty="0" smtClean="0">
                <a:solidFill>
                  <a:srgbClr val="C00000"/>
                </a:solidFill>
              </a:rPr>
              <a:t>El desarrollo sostenible de los espacios marinos y </a:t>
            </a:r>
          </a:p>
          <a:p>
            <a:pPr lvl="1">
              <a:buFont typeface="Wingdings" pitchFamily="2" charset="2"/>
              <a:buChar char="q"/>
            </a:pPr>
            <a:r>
              <a:rPr lang="es-ES" sz="2400" b="1" dirty="0" smtClean="0">
                <a:solidFill>
                  <a:srgbClr val="C00000"/>
                </a:solidFill>
              </a:rPr>
              <a:t>El aprovechamiento sostenible de los recursos marinos.</a:t>
            </a:r>
          </a:p>
          <a:p>
            <a:endParaRPr lang="es-ES" sz="2800" dirty="0" smtClean="0"/>
          </a:p>
          <a:p>
            <a:r>
              <a:rPr lang="es-ES" sz="2800" dirty="0" smtClean="0"/>
              <a:t>Para ello, los Estados miembros determinarán y aplicarán una ordenación del espacio marítimo, teniendo en cuenta las interacciones entre tierra y mar y la mejora de la cooperación transfronteriza.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La Directiva 2014/89/UE: Objeto</a:t>
            </a:r>
            <a:endParaRPr lang="es-E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2203</TotalTime>
  <Words>1366</Words>
  <Application>Microsoft Office PowerPoint</Application>
  <PresentationFormat>Presentación en pantalla (4:3)</PresentationFormat>
  <Paragraphs>200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Concurrencia</vt:lpstr>
      <vt:lpstr> El marco para la ordenación del espacio marítimo: estrategia para la protección y conservación del medio ambiente marino </vt:lpstr>
      <vt:lpstr>La política marítima integrada</vt:lpstr>
      <vt:lpstr>El concepto de “Crecimiento azul”</vt:lpstr>
      <vt:lpstr>El concepto de “Crecimiento azul”</vt:lpstr>
      <vt:lpstr>¿Por qué es necesaria la ordenación del espacio marítimo?</vt:lpstr>
      <vt:lpstr>Ventajas de la ordenación del espacio marítimo</vt:lpstr>
      <vt:lpstr>Los sectores económicos en el mar europeo</vt:lpstr>
      <vt:lpstr>La Directiva 2014/89/UE y el  Real Decreto 363/2017</vt:lpstr>
      <vt:lpstr>La Directiva 2014/89/UE: Objeto</vt:lpstr>
      <vt:lpstr>Regiones marinas</vt:lpstr>
      <vt:lpstr>Ordenación del espacio marítimo</vt:lpstr>
      <vt:lpstr> Acciones preparatorias</vt:lpstr>
      <vt:lpstr>¿Qué actividades, usos e intereses serán objeto de ordenación? </vt:lpstr>
      <vt:lpstr>Actividades, usos e intereses presentes y futuros</vt:lpstr>
      <vt:lpstr>¿Qué ámbito espacial ?</vt:lpstr>
      <vt:lpstr>¿Cómo se elaborarán los POEM?</vt:lpstr>
      <vt:lpstr>Grupo de trabajo interministerial</vt:lpstr>
      <vt:lpstr>La protección del medio ambiente marino</vt:lpstr>
      <vt:lpstr>Las estrategias marinas</vt:lpstr>
      <vt:lpstr>La Ley 41/2010 de protección del medio marino</vt:lpstr>
      <vt:lpstr>Contribución de las estrategias marinas (1er ciclo): ejemplos</vt:lpstr>
      <vt:lpstr>Diapositiva 22</vt:lpstr>
      <vt:lpstr>Relación de las estrategias marinas con la ordenación del espacio marítimo</vt:lpstr>
      <vt:lpstr>Conclusiones</vt:lpstr>
      <vt:lpstr>MUCHAS GRACIAS sarrieta@mapama.es</vt:lpstr>
    </vt:vector>
  </TitlesOfParts>
  <Company>Tragsatec - Grupo Tragsa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EsMarEs Estrategias Marinas de España, Protegiendo el mar para todos</dc:title>
  <dc:creator>Maria Victoria Palacios Quereda</dc:creator>
  <cp:lastModifiedBy>sarrieta</cp:lastModifiedBy>
  <cp:revision>235</cp:revision>
  <dcterms:created xsi:type="dcterms:W3CDTF">2015-06-03T12:24:04Z</dcterms:created>
  <dcterms:modified xsi:type="dcterms:W3CDTF">2017-11-20T16:18:46Z</dcterms:modified>
</cp:coreProperties>
</file>